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2" r:id="rId1"/>
    <p:sldMasterId id="2147483819" r:id="rId2"/>
  </p:sldMasterIdLst>
  <p:notesMasterIdLst>
    <p:notesMasterId r:id="rId24"/>
  </p:notesMasterIdLst>
  <p:handoutMasterIdLst>
    <p:handoutMasterId r:id="rId25"/>
  </p:handoutMasterIdLst>
  <p:sldIdLst>
    <p:sldId id="256" r:id="rId3"/>
    <p:sldId id="302" r:id="rId4"/>
    <p:sldId id="305" r:id="rId5"/>
    <p:sldId id="304" r:id="rId6"/>
    <p:sldId id="312" r:id="rId7"/>
    <p:sldId id="306" r:id="rId8"/>
    <p:sldId id="310" r:id="rId9"/>
    <p:sldId id="311" r:id="rId10"/>
    <p:sldId id="295" r:id="rId11"/>
    <p:sldId id="296" r:id="rId12"/>
    <p:sldId id="298" r:id="rId13"/>
    <p:sldId id="316" r:id="rId14"/>
    <p:sldId id="299" r:id="rId15"/>
    <p:sldId id="300" r:id="rId16"/>
    <p:sldId id="313" r:id="rId17"/>
    <p:sldId id="314" r:id="rId18"/>
    <p:sldId id="315" r:id="rId19"/>
    <p:sldId id="308" r:id="rId20"/>
    <p:sldId id="301" r:id="rId21"/>
    <p:sldId id="309" r:id="rId22"/>
    <p:sldId id="282" r:id="rId23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FB1D8"/>
    <a:srgbClr val="3F6E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189" autoAdjust="0"/>
    <p:restoredTop sz="88706" autoAdjust="0"/>
  </p:normalViewPr>
  <p:slideViewPr>
    <p:cSldViewPr snapToGrid="0">
      <p:cViewPr varScale="1">
        <p:scale>
          <a:sx n="101" d="100"/>
          <a:sy n="101" d="100"/>
        </p:scale>
        <p:origin x="1506" y="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0" d="100"/>
          <a:sy n="60" d="100"/>
        </p:scale>
        <p:origin x="1496" y="5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2C1FBA-CF23-45CA-A289-03E32D160964}" type="datetimeFigureOut">
              <a:rPr lang="zh-CN" altLang="en-US" smtClean="0"/>
              <a:t>2017/6/6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F2B0C5-C56D-47E9-BCFE-D990A940F1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37004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966BD8-0FC1-456F-BDC6-7D0CA8E36566}" type="datetimeFigureOut">
              <a:rPr lang="zh-CN" altLang="en-US" smtClean="0"/>
              <a:t>2017/6/6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CFC841-E2E1-4802-8701-94EA307E94B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45986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Before talking about how </a:t>
            </a:r>
            <a:r>
              <a:rPr lang="en-US" altLang="zh-CN" dirty="0" err="1"/>
              <a:t>alphago</a:t>
            </a:r>
            <a:r>
              <a:rPr lang="en-US" altLang="zh-CN" dirty="0"/>
              <a:t> works, we first need to know what is machine learning. To answer this question, we might need to answer another first: what is program.</a:t>
            </a:r>
          </a:p>
          <a:p>
            <a:r>
              <a:rPr lang="en-US" altLang="zh-CN" dirty="0"/>
              <a:t>A program is a process. With a input X, it will return a correspond output Y. And for machine learning, it is a kind of special program. With a series of input X, it will return a program. And for the inputs, we have a special name for it, the training set.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CFC841-E2E1-4802-8701-94EA307E94B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419345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CFC841-E2E1-4802-8701-94EA307E94B0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56351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microsoft.com/office/2007/relationships/hdphoto" Target="../media/hdphoto3.wdp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microsoft.com/office/2007/relationships/hdphoto" Target="../media/hdphoto3.wdp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microsoft.com/office/2007/relationships/hdphoto" Target="../media/hdphoto3.wdp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microsoft.com/office/2007/relationships/hdphoto" Target="../media/hdphoto3.wdp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标题幻灯片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7760" y="5815086"/>
            <a:ext cx="2458720" cy="65087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4149566"/>
            <a:ext cx="7886700" cy="899510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48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6" name="副标题 2"/>
          <p:cNvSpPr>
            <a:spLocks noGrp="1"/>
          </p:cNvSpPr>
          <p:nvPr>
            <p:ph type="subTitle" idx="1"/>
          </p:nvPr>
        </p:nvSpPr>
        <p:spPr>
          <a:xfrm>
            <a:off x="628650" y="5114029"/>
            <a:ext cx="7886700" cy="604299"/>
          </a:xfrm>
        </p:spPr>
        <p:txBody>
          <a:bodyPr anchor="ctr">
            <a:noAutofit/>
          </a:bodyPr>
          <a:lstStyle>
            <a:lvl1pPr algn="ctr">
              <a:defRPr lang="zh-CN" altLang="en-US" sz="2400" b="0">
                <a:solidFill>
                  <a:schemeClr val="bg1"/>
                </a:solidFill>
                <a:latin typeface="+mn-ea"/>
                <a:cs typeface="+mj-cs"/>
              </a:defRPr>
            </a:lvl1pPr>
          </a:lstStyle>
          <a:p>
            <a:pPr lvl="0" algn="ctr">
              <a:lnSpc>
                <a:spcPct val="90000"/>
              </a:lnSpc>
              <a:spcBef>
                <a:spcPct val="0"/>
              </a:spcBef>
              <a:buNone/>
            </a:pPr>
            <a:r>
              <a:rPr lang="zh-CN" altLang="en-US"/>
              <a:t>单击以编辑母版副标题样式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" t="172" r="40" b="-12"/>
          <a:stretch/>
        </p:blipFill>
        <p:spPr>
          <a:xfrm>
            <a:off x="0" y="0"/>
            <a:ext cx="9144000" cy="3899805"/>
          </a:xfrm>
          <a:prstGeom prst="rect">
            <a:avLst/>
          </a:prstGeom>
          <a:ln>
            <a:noFill/>
          </a:ln>
        </p:spPr>
      </p:pic>
      <p:cxnSp>
        <p:nvCxnSpPr>
          <p:cNvPr id="9" name="直接连接符 8"/>
          <p:cNvCxnSpPr/>
          <p:nvPr/>
        </p:nvCxnSpPr>
        <p:spPr>
          <a:xfrm>
            <a:off x="0" y="3899805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048964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  <p15:guide id="3" orient="horz" pos="2160">
          <p15:clr>
            <a:srgbClr val="FBAE40"/>
          </p15:clr>
        </p15:guide>
        <p15:guide id="4" pos="216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空白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8250026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97600" y="313200"/>
            <a:ext cx="3651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zh-CN" altLang="en-US" sz="1200" spc="-60" baseline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E1703B59-C883-4B8B-974E-AFB30A6C43A7}" type="slidenum">
              <a:rPr lang="en-US" altLang="zh-CN" smtClean="0"/>
              <a:pPr/>
              <a:t>‹#›</a:t>
            </a:fld>
            <a:endParaRPr lang="en-US" altLang="zh-CN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23504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两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内容占位符 11"/>
          <p:cNvSpPr>
            <a:spLocks noGrp="1"/>
          </p:cNvSpPr>
          <p:nvPr>
            <p:ph sz="quarter" idx="10"/>
          </p:nvPr>
        </p:nvSpPr>
        <p:spPr>
          <a:xfrm>
            <a:off x="262394" y="1717675"/>
            <a:ext cx="403200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6" name="内容占位符 15"/>
          <p:cNvSpPr>
            <a:spLocks noGrp="1"/>
          </p:cNvSpPr>
          <p:nvPr>
            <p:ph sz="quarter" idx="11"/>
          </p:nvPr>
        </p:nvSpPr>
        <p:spPr>
          <a:xfrm>
            <a:off x="4786313" y="1717675"/>
            <a:ext cx="403225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62393" y="975600"/>
            <a:ext cx="8556169" cy="576000"/>
          </a:xfrm>
          <a:prstGeom prst="rect">
            <a:avLst/>
          </a:prstGeom>
        </p:spPr>
        <p:txBody>
          <a:bodyPr/>
          <a:lstStyle>
            <a:lvl1pPr>
              <a:defRPr lang="zh-CN" altLang="en-US" sz="32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94232158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3" pos="1620">
          <p15:clr>
            <a:srgbClr val="FBAE40"/>
          </p15:clr>
        </p15:guide>
        <p15:guide id="4" pos="216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两栏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1682"/>
            <a:ext cx="9144000" cy="332713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8250026" y="313200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内容占位符 11"/>
          <p:cNvSpPr>
            <a:spLocks noGrp="1"/>
          </p:cNvSpPr>
          <p:nvPr>
            <p:ph sz="quarter" idx="10"/>
          </p:nvPr>
        </p:nvSpPr>
        <p:spPr>
          <a:xfrm>
            <a:off x="262394" y="1717675"/>
            <a:ext cx="403200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6" name="内容占位符 15"/>
          <p:cNvSpPr>
            <a:spLocks noGrp="1"/>
          </p:cNvSpPr>
          <p:nvPr>
            <p:ph sz="quarter" idx="11"/>
          </p:nvPr>
        </p:nvSpPr>
        <p:spPr>
          <a:xfrm>
            <a:off x="4786313" y="1717675"/>
            <a:ext cx="403225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21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96565" y="313200"/>
            <a:ext cx="4871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zh-CN" altLang="en-US" sz="1200" spc="-60" baseline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54BD5A17-3153-4A95-988E-B577C14000F1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62393" y="975600"/>
            <a:ext cx="8566445" cy="576000"/>
          </a:xfrm>
          <a:prstGeom prst="rect">
            <a:avLst/>
          </a:prstGeom>
        </p:spPr>
        <p:txBody>
          <a:bodyPr/>
          <a:lstStyle>
            <a:lvl1pPr>
              <a:defRPr lang="zh-CN" altLang="en-US" sz="32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231682"/>
            <a:ext cx="9144000" cy="33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10244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pos="5193">
          <p15:clr>
            <a:srgbClr val="FBAE40"/>
          </p15:clr>
        </p15:guide>
        <p15:guide id="5" pos="1620">
          <p15:clr>
            <a:srgbClr val="FBAE40"/>
          </p15:clr>
        </p15:guide>
        <p15:guide id="6" pos="2921">
          <p15:clr>
            <a:srgbClr val="FBAE40"/>
          </p15:clr>
        </p15:guide>
        <p15:guide id="7" pos="2160" userDrawn="1">
          <p15:clr>
            <a:srgbClr val="FBAE40"/>
          </p15:clr>
        </p15:guide>
        <p15:guide id="8" pos="3895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对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 hasCustomPrompt="1"/>
          </p:nvPr>
        </p:nvSpPr>
        <p:spPr>
          <a:xfrm>
            <a:off x="262394" y="960114"/>
            <a:ext cx="4032000" cy="574183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28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cxnSp>
        <p:nvCxnSpPr>
          <p:cNvPr id="3" name="直接连接符 2"/>
          <p:cNvCxnSpPr/>
          <p:nvPr/>
        </p:nvCxnSpPr>
        <p:spPr>
          <a:xfrm flipV="1">
            <a:off x="0" y="1550505"/>
            <a:ext cx="9144000" cy="79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内容占位符 11"/>
          <p:cNvSpPr>
            <a:spLocks noGrp="1"/>
          </p:cNvSpPr>
          <p:nvPr>
            <p:ph sz="quarter" idx="10"/>
          </p:nvPr>
        </p:nvSpPr>
        <p:spPr>
          <a:xfrm>
            <a:off x="262394" y="1717675"/>
            <a:ext cx="403200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6" name="内容占位符 15"/>
          <p:cNvSpPr>
            <a:spLocks noGrp="1"/>
          </p:cNvSpPr>
          <p:nvPr>
            <p:ph sz="quarter" idx="11"/>
          </p:nvPr>
        </p:nvSpPr>
        <p:spPr>
          <a:xfrm>
            <a:off x="4786313" y="1717675"/>
            <a:ext cx="403225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8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4786313" y="958297"/>
            <a:ext cx="4032000" cy="576000"/>
          </a:xfrm>
        </p:spPr>
        <p:txBody>
          <a:bodyPr anchor="b">
            <a:normAutofit/>
          </a:bodyPr>
          <a:lstStyle>
            <a:lvl1pPr marL="0" indent="0" algn="ctr">
              <a:buNone/>
              <a:defRPr lang="zh-CN" altLang="en-US" sz="2800" b="1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28600" lvl="0" indent="-228600" algn="ctr">
              <a:lnSpc>
                <a:spcPct val="90000"/>
              </a:lnSpc>
              <a:spcBef>
                <a:spcPct val="0"/>
              </a:spcBef>
            </a:pPr>
            <a:r>
              <a:rPr lang="zh-CN" altLang="en-US" dirty="0"/>
              <a:t>单击此处编辑标题</a:t>
            </a: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20" name="矩形 19"/>
          <p:cNvSpPr/>
          <p:nvPr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13" name="矩形 12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5" name="矩形 14"/>
          <p:cNvSpPr/>
          <p:nvPr userDrawn="1"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947564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3" pos="1620">
          <p15:clr>
            <a:srgbClr val="FBAE40"/>
          </p15:clr>
        </p15:guide>
        <p15:guide id="4" pos="216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对比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24" name="矩形 23"/>
          <p:cNvSpPr/>
          <p:nvPr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8250026" y="313200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title" hasCustomPrompt="1"/>
          </p:nvPr>
        </p:nvSpPr>
        <p:spPr>
          <a:xfrm>
            <a:off x="262394" y="960114"/>
            <a:ext cx="4032000" cy="574183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28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cxnSp>
        <p:nvCxnSpPr>
          <p:cNvPr id="3" name="直接连接符 2"/>
          <p:cNvCxnSpPr/>
          <p:nvPr/>
        </p:nvCxnSpPr>
        <p:spPr>
          <a:xfrm flipV="1">
            <a:off x="0" y="1550505"/>
            <a:ext cx="9144000" cy="79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内容占位符 11"/>
          <p:cNvSpPr>
            <a:spLocks noGrp="1"/>
          </p:cNvSpPr>
          <p:nvPr>
            <p:ph sz="quarter" idx="10"/>
          </p:nvPr>
        </p:nvSpPr>
        <p:spPr>
          <a:xfrm>
            <a:off x="262394" y="1717675"/>
            <a:ext cx="403200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6" name="内容占位符 15"/>
          <p:cNvSpPr>
            <a:spLocks noGrp="1"/>
          </p:cNvSpPr>
          <p:nvPr>
            <p:ph sz="quarter" idx="11"/>
          </p:nvPr>
        </p:nvSpPr>
        <p:spPr>
          <a:xfrm>
            <a:off x="4786313" y="1717675"/>
            <a:ext cx="403225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8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4786313" y="958297"/>
            <a:ext cx="4032000" cy="576000"/>
          </a:xfrm>
        </p:spPr>
        <p:txBody>
          <a:bodyPr anchor="b">
            <a:normAutofit/>
          </a:bodyPr>
          <a:lstStyle>
            <a:lvl1pPr marL="0" indent="0" algn="ctr">
              <a:buNone/>
              <a:defRPr lang="zh-CN" altLang="en-US" sz="2800" b="1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28600" lvl="0" indent="-228600" algn="ctr">
              <a:lnSpc>
                <a:spcPct val="90000"/>
              </a:lnSpc>
              <a:spcBef>
                <a:spcPct val="0"/>
              </a:spcBef>
            </a:pPr>
            <a:r>
              <a:rPr lang="zh-CN" altLang="en-US" dirty="0"/>
              <a:t>单击此处编辑标题</a:t>
            </a:r>
          </a:p>
        </p:txBody>
      </p:sp>
      <p:sp>
        <p:nvSpPr>
          <p:cNvPr id="21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96565" y="313200"/>
            <a:ext cx="4871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zh-CN" altLang="en-US" sz="1200" spc="-60" baseline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54BD5A17-3153-4A95-988E-B577C14000F1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14" name="矩形 13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6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9" name="矩形 18"/>
          <p:cNvSpPr/>
          <p:nvPr userDrawn="1"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130605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pos="5193">
          <p15:clr>
            <a:srgbClr val="FBAE40"/>
          </p15:clr>
        </p15:guide>
        <p15:guide id="5" pos="1620">
          <p15:clr>
            <a:srgbClr val="FBAE40"/>
          </p15:clr>
        </p15:guide>
        <p15:guide id="6" pos="2921">
          <p15:clr>
            <a:srgbClr val="FBAE40"/>
          </p15:clr>
        </p15:guide>
        <p15:guide id="7" pos="2160" userDrawn="1">
          <p15:clr>
            <a:srgbClr val="FBAE40"/>
          </p15:clr>
        </p15:guide>
        <p15:guide id="8" pos="3895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封面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7760" y="5815086"/>
            <a:ext cx="2458720" cy="65087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9123" y="4006448"/>
            <a:ext cx="8325019" cy="1114192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副标题 2"/>
          <p:cNvSpPr>
            <a:spLocks noGrp="1"/>
          </p:cNvSpPr>
          <p:nvPr>
            <p:ph type="subTitle" idx="1"/>
          </p:nvPr>
        </p:nvSpPr>
        <p:spPr>
          <a:xfrm>
            <a:off x="469124" y="5245246"/>
            <a:ext cx="5820358" cy="468179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lang="zh-CN" altLang="en-US" sz="2400" b="0">
                <a:solidFill>
                  <a:schemeClr val="bg1"/>
                </a:solidFill>
                <a:latin typeface="+mn-ea"/>
                <a:cs typeface="+mj-cs"/>
              </a:defRPr>
            </a:lvl1pPr>
          </a:lstStyle>
          <a:p>
            <a:pPr marL="228600" lvl="0" indent="-228600" algn="ctr">
              <a:lnSpc>
                <a:spcPct val="90000"/>
              </a:lnSpc>
              <a:spcBef>
                <a:spcPct val="0"/>
              </a:spcBef>
            </a:pPr>
            <a:r>
              <a:rPr lang="zh-CN" altLang="en-US"/>
              <a:t>单击以编辑母版副标题样式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0" hasCustomPrompt="1"/>
          </p:nvPr>
        </p:nvSpPr>
        <p:spPr>
          <a:xfrm>
            <a:off x="469124" y="5815087"/>
            <a:ext cx="4159250" cy="49900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单击此处添加日期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" t="172" r="40" b="-12"/>
          <a:stretch/>
        </p:blipFill>
        <p:spPr>
          <a:xfrm>
            <a:off x="0" y="0"/>
            <a:ext cx="9144000" cy="3899805"/>
          </a:xfrm>
          <a:prstGeom prst="rect">
            <a:avLst/>
          </a:prstGeom>
          <a:ln>
            <a:noFill/>
          </a:ln>
        </p:spPr>
      </p:pic>
      <p:cxnSp>
        <p:nvCxnSpPr>
          <p:cNvPr id="11" name="直接连接符 10"/>
          <p:cNvCxnSpPr/>
          <p:nvPr/>
        </p:nvCxnSpPr>
        <p:spPr>
          <a:xfrm>
            <a:off x="0" y="3899805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" t="172" r="40" b="-12"/>
          <a:stretch/>
        </p:blipFill>
        <p:spPr>
          <a:xfrm>
            <a:off x="0" y="0"/>
            <a:ext cx="9144000" cy="3899805"/>
          </a:xfrm>
          <a:prstGeom prst="rect">
            <a:avLst/>
          </a:prstGeom>
          <a:ln>
            <a:noFill/>
          </a:ln>
        </p:spPr>
      </p:pic>
      <p:cxnSp>
        <p:nvCxnSpPr>
          <p:cNvPr id="9" name="直接连接符 8"/>
          <p:cNvCxnSpPr/>
          <p:nvPr userDrawn="1"/>
        </p:nvCxnSpPr>
        <p:spPr>
          <a:xfrm>
            <a:off x="0" y="3899805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206099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95">
          <p15:clr>
            <a:srgbClr val="FBAE40"/>
          </p15:clr>
        </p15:guide>
        <p15:guide id="3" orient="horz" pos="2160">
          <p15:clr>
            <a:srgbClr val="FBAE40"/>
          </p15:clr>
        </p15:guide>
        <p15:guide id="4" pos="166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封底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03073"/>
            <a:ext cx="9144000" cy="281178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974" y="3608990"/>
            <a:ext cx="3021843" cy="799946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487896" y="1371600"/>
            <a:ext cx="8410492" cy="926932"/>
          </a:xfrm>
        </p:spPr>
        <p:txBody>
          <a:bodyPr>
            <a:noAutofit/>
          </a:bodyPr>
          <a:lstStyle>
            <a:lvl1pPr algn="ctr">
              <a:defRPr sz="6600" b="1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03073"/>
            <a:ext cx="9144000" cy="2811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37278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标题幻灯片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7760" y="5815086"/>
            <a:ext cx="2458720" cy="65087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4149566"/>
            <a:ext cx="7886700" cy="899510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48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6" name="副标题 2"/>
          <p:cNvSpPr>
            <a:spLocks noGrp="1"/>
          </p:cNvSpPr>
          <p:nvPr>
            <p:ph type="subTitle" idx="1"/>
          </p:nvPr>
        </p:nvSpPr>
        <p:spPr>
          <a:xfrm>
            <a:off x="628650" y="5114029"/>
            <a:ext cx="7886700" cy="604299"/>
          </a:xfrm>
        </p:spPr>
        <p:txBody>
          <a:bodyPr anchor="ctr">
            <a:noAutofit/>
          </a:bodyPr>
          <a:lstStyle>
            <a:lvl1pPr algn="ctr">
              <a:defRPr lang="zh-CN" altLang="en-US" sz="2400" b="0">
                <a:solidFill>
                  <a:schemeClr val="bg1"/>
                </a:solidFill>
                <a:latin typeface="+mn-ea"/>
                <a:cs typeface="+mj-cs"/>
              </a:defRPr>
            </a:lvl1pPr>
          </a:lstStyle>
          <a:p>
            <a:pPr lvl="0" algn="ctr">
              <a:lnSpc>
                <a:spcPct val="90000"/>
              </a:lnSpc>
              <a:spcBef>
                <a:spcPct val="0"/>
              </a:spcBef>
              <a:buNone/>
            </a:pPr>
            <a:r>
              <a:rPr lang="zh-CN" altLang="en-US"/>
              <a:t>单击以编辑母版副标题样式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" t="172" r="40" b="-12"/>
          <a:stretch/>
        </p:blipFill>
        <p:spPr>
          <a:xfrm>
            <a:off x="0" y="0"/>
            <a:ext cx="9144000" cy="3899805"/>
          </a:xfrm>
          <a:prstGeom prst="rect">
            <a:avLst/>
          </a:prstGeom>
          <a:ln>
            <a:noFill/>
          </a:ln>
        </p:spPr>
      </p:pic>
      <p:cxnSp>
        <p:nvCxnSpPr>
          <p:cNvPr id="9" name="直接连接符 8"/>
          <p:cNvCxnSpPr/>
          <p:nvPr/>
        </p:nvCxnSpPr>
        <p:spPr>
          <a:xfrm>
            <a:off x="0" y="3899805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232788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  <p15:guide id="3" orient="horz" pos="2160">
          <p15:clr>
            <a:srgbClr val="FBAE40"/>
          </p15:clr>
        </p15:guide>
        <p15:guide id="4" pos="216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494025" y="1685678"/>
            <a:ext cx="8372163" cy="492149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4" y="974277"/>
            <a:ext cx="8372163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72904906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页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494025" y="1685678"/>
            <a:ext cx="8372163" cy="492149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5" y="975600"/>
            <a:ext cx="8372163" cy="576000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0" name="灯片编号占位符 5"/>
          <p:cNvSpPr txBox="1">
            <a:spLocks/>
          </p:cNvSpPr>
          <p:nvPr/>
        </p:nvSpPr>
        <p:spPr>
          <a:xfrm>
            <a:off x="8697600" y="311755"/>
            <a:ext cx="3651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1200" spc="-6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fld id="{E1703B59-C883-4B8B-974E-AFB30A6C43A7}" type="slidenum">
              <a:rPr lang="zh-CN" altLang="en-US" smtClean="0"/>
              <a:pPr lvl="0"/>
              <a:t>‹#›</a:t>
            </a:fld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8250026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96717002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494025" y="1685678"/>
            <a:ext cx="8372163" cy="492149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4" y="974277"/>
            <a:ext cx="8372163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9050177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内页-极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494025" y="1685678"/>
            <a:ext cx="8372163" cy="492149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4" y="974277"/>
            <a:ext cx="8372163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0" y="1"/>
            <a:ext cx="9144000" cy="6688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04390"/>
            <a:ext cx="459922" cy="460086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0" y="1"/>
            <a:ext cx="9144000" cy="6688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04390"/>
            <a:ext cx="459922" cy="460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35377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内页-极简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494025" y="1685678"/>
            <a:ext cx="8372163" cy="492149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4" y="974277"/>
            <a:ext cx="8372163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0" y="1"/>
            <a:ext cx="9144000" cy="6688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97600" y="313200"/>
            <a:ext cx="3651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zh-CN" altLang="en-US" sz="1200" spc="-60" baseline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D4CE0C3C-47D3-4455-AB34-8268314DB49D}" type="slidenum">
              <a:rPr lang="en-US" altLang="zh-CN" smtClean="0"/>
              <a:pPr/>
              <a:t>‹#›</a:t>
            </a:fld>
            <a:endParaRPr lang="en-US" altLang="zh-CN"/>
          </a:p>
        </p:txBody>
      </p:sp>
      <p:sp>
        <p:nvSpPr>
          <p:cNvPr id="8" name="文本框 7"/>
          <p:cNvSpPr txBox="1"/>
          <p:nvPr/>
        </p:nvSpPr>
        <p:spPr>
          <a:xfrm>
            <a:off x="8250026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04390"/>
            <a:ext cx="459922" cy="460086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0" y="1"/>
            <a:ext cx="9144000" cy="6688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 userDrawn="1"/>
        </p:nvSpPr>
        <p:spPr>
          <a:xfrm>
            <a:off x="8250026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04390"/>
            <a:ext cx="459922" cy="460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085384"/>
      </p:ext>
    </p:extLst>
  </p:cSld>
  <p:clrMapOvr>
    <a:masterClrMapping/>
  </p:clrMapOvr>
  <p:hf hdr="0" ftr="0" dt="0"/>
  <p:extLst mod="1"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0" y="5821680"/>
            <a:ext cx="9144000" cy="10363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293" y="6100771"/>
            <a:ext cx="1958547" cy="51846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3850" y="235137"/>
            <a:ext cx="6474515" cy="337358"/>
          </a:xfrm>
          <a:prstGeom prst="rect">
            <a:avLst/>
          </a:prstGeom>
        </p:spPr>
        <p:txBody>
          <a:bodyPr anchor="ctr"/>
          <a:lstStyle>
            <a:lvl1pPr>
              <a:defRPr sz="200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1240"/>
            <a:ext cx="9144000" cy="518506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1240"/>
            <a:ext cx="9144000" cy="5185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95132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5556">
          <p15:clr>
            <a:srgbClr val="FBAE40"/>
          </p15:clr>
        </p15:guide>
        <p15:guide id="2" pos="204">
          <p15:clr>
            <a:srgbClr val="FBAE40"/>
          </p15:clr>
        </p15:guide>
        <p15:guide id="5" pos="3125">
          <p15:clr>
            <a:srgbClr val="FBAE40"/>
          </p15:clr>
        </p15:guide>
        <p15:guide id="6" pos="115">
          <p15:clr>
            <a:srgbClr val="FBAE40"/>
          </p15:clr>
        </p15:guide>
        <p15:guide id="7" pos="4167">
          <p15:clr>
            <a:srgbClr val="FBAE40"/>
          </p15:clr>
        </p15:guide>
        <p15:guide id="8" pos="153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5" y="975600"/>
            <a:ext cx="8372163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80264561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纯标题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5" y="975600"/>
            <a:ext cx="8372163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8250026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灯片编号占位符 5"/>
          <p:cNvSpPr txBox="1">
            <a:spLocks/>
          </p:cNvSpPr>
          <p:nvPr/>
        </p:nvSpPr>
        <p:spPr>
          <a:xfrm>
            <a:off x="8696565" y="311755"/>
            <a:ext cx="4474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200" spc="-6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fld id="{7E0B4DC1-AB35-4259-8072-EA8F5B8A0BBF}" type="slidenum">
              <a:rPr lang="zh-CN" altLang="en-US" smtClean="0"/>
              <a:pPr lvl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49278333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5971405"/>
      </p:ext>
    </p:extLst>
  </p:cSld>
  <p:clrMapOvr>
    <a:masterClrMapping/>
  </p:clrMapOvr>
  <p:transition spd="med">
    <p:push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空白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8250026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97600" y="313200"/>
            <a:ext cx="3651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zh-CN" altLang="en-US" sz="1200" spc="-60" baseline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E1703B59-C883-4B8B-974E-AFB30A6C43A7}" type="slidenum">
              <a:rPr lang="en-US" altLang="zh-CN" smtClean="0"/>
              <a:pPr/>
              <a:t>‹#›</a:t>
            </a:fld>
            <a:endParaRPr lang="en-US" altLang="zh-CN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423575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两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内容占位符 11"/>
          <p:cNvSpPr>
            <a:spLocks noGrp="1"/>
          </p:cNvSpPr>
          <p:nvPr>
            <p:ph sz="quarter" idx="10"/>
          </p:nvPr>
        </p:nvSpPr>
        <p:spPr>
          <a:xfrm>
            <a:off x="262394" y="1717675"/>
            <a:ext cx="403200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6" name="内容占位符 15"/>
          <p:cNvSpPr>
            <a:spLocks noGrp="1"/>
          </p:cNvSpPr>
          <p:nvPr>
            <p:ph sz="quarter" idx="11"/>
          </p:nvPr>
        </p:nvSpPr>
        <p:spPr>
          <a:xfrm>
            <a:off x="4786313" y="1717675"/>
            <a:ext cx="403225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62393" y="975600"/>
            <a:ext cx="8556169" cy="576000"/>
          </a:xfrm>
          <a:prstGeom prst="rect">
            <a:avLst/>
          </a:prstGeom>
        </p:spPr>
        <p:txBody>
          <a:bodyPr/>
          <a:lstStyle>
            <a:lvl1pPr>
              <a:defRPr lang="zh-CN" altLang="en-US" sz="32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79107170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3" pos="1620">
          <p15:clr>
            <a:srgbClr val="FBAE40"/>
          </p15:clr>
        </p15:guide>
        <p15:guide id="4" pos="216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两栏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1682"/>
            <a:ext cx="9144000" cy="332713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8250026" y="313200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内容占位符 11"/>
          <p:cNvSpPr>
            <a:spLocks noGrp="1"/>
          </p:cNvSpPr>
          <p:nvPr>
            <p:ph sz="quarter" idx="10"/>
          </p:nvPr>
        </p:nvSpPr>
        <p:spPr>
          <a:xfrm>
            <a:off x="262394" y="1717675"/>
            <a:ext cx="403200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6" name="内容占位符 15"/>
          <p:cNvSpPr>
            <a:spLocks noGrp="1"/>
          </p:cNvSpPr>
          <p:nvPr>
            <p:ph sz="quarter" idx="11"/>
          </p:nvPr>
        </p:nvSpPr>
        <p:spPr>
          <a:xfrm>
            <a:off x="4786313" y="1717675"/>
            <a:ext cx="403225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21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96565" y="313200"/>
            <a:ext cx="4871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zh-CN" altLang="en-US" sz="1200" spc="-60" baseline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54BD5A17-3153-4A95-988E-B577C14000F1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62393" y="975600"/>
            <a:ext cx="8566445" cy="576000"/>
          </a:xfrm>
          <a:prstGeom prst="rect">
            <a:avLst/>
          </a:prstGeom>
        </p:spPr>
        <p:txBody>
          <a:bodyPr/>
          <a:lstStyle>
            <a:lvl1pPr>
              <a:defRPr lang="zh-CN" altLang="en-US" sz="32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231682"/>
            <a:ext cx="9144000" cy="33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86349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pos="5193">
          <p15:clr>
            <a:srgbClr val="FBAE40"/>
          </p15:clr>
        </p15:guide>
        <p15:guide id="5" pos="1620">
          <p15:clr>
            <a:srgbClr val="FBAE40"/>
          </p15:clr>
        </p15:guide>
        <p15:guide id="6" pos="2921">
          <p15:clr>
            <a:srgbClr val="FBAE40"/>
          </p15:clr>
        </p15:guide>
        <p15:guide id="7" pos="2160">
          <p15:clr>
            <a:srgbClr val="FBAE40"/>
          </p15:clr>
        </p15:guide>
        <p15:guide id="8" pos="3895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对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 hasCustomPrompt="1"/>
          </p:nvPr>
        </p:nvSpPr>
        <p:spPr>
          <a:xfrm>
            <a:off x="262394" y="960114"/>
            <a:ext cx="4032000" cy="574183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28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cxnSp>
        <p:nvCxnSpPr>
          <p:cNvPr id="3" name="直接连接符 2"/>
          <p:cNvCxnSpPr/>
          <p:nvPr/>
        </p:nvCxnSpPr>
        <p:spPr>
          <a:xfrm flipV="1">
            <a:off x="0" y="1550505"/>
            <a:ext cx="9144000" cy="79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内容占位符 11"/>
          <p:cNvSpPr>
            <a:spLocks noGrp="1"/>
          </p:cNvSpPr>
          <p:nvPr>
            <p:ph sz="quarter" idx="10"/>
          </p:nvPr>
        </p:nvSpPr>
        <p:spPr>
          <a:xfrm>
            <a:off x="262394" y="1717675"/>
            <a:ext cx="403200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6" name="内容占位符 15"/>
          <p:cNvSpPr>
            <a:spLocks noGrp="1"/>
          </p:cNvSpPr>
          <p:nvPr>
            <p:ph sz="quarter" idx="11"/>
          </p:nvPr>
        </p:nvSpPr>
        <p:spPr>
          <a:xfrm>
            <a:off x="4786313" y="1717675"/>
            <a:ext cx="403225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8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4786313" y="958297"/>
            <a:ext cx="4032000" cy="576000"/>
          </a:xfrm>
        </p:spPr>
        <p:txBody>
          <a:bodyPr anchor="b">
            <a:normAutofit/>
          </a:bodyPr>
          <a:lstStyle>
            <a:lvl1pPr marL="0" indent="0" algn="ctr">
              <a:buNone/>
              <a:defRPr lang="zh-CN" altLang="en-US" sz="2800" b="1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28600" lvl="0" indent="-228600" algn="ctr">
              <a:lnSpc>
                <a:spcPct val="90000"/>
              </a:lnSpc>
              <a:spcBef>
                <a:spcPct val="0"/>
              </a:spcBef>
            </a:pPr>
            <a:r>
              <a:rPr lang="zh-CN" altLang="en-US" dirty="0"/>
              <a:t>单击此处编辑标题</a:t>
            </a: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20" name="矩形 19"/>
          <p:cNvSpPr/>
          <p:nvPr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13" name="矩形 12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5" name="矩形 14"/>
          <p:cNvSpPr/>
          <p:nvPr userDrawn="1"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62253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3" pos="1620">
          <p15:clr>
            <a:srgbClr val="FBAE40"/>
          </p15:clr>
        </p15:guide>
        <p15:guide id="4" pos="216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页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494025" y="1685678"/>
            <a:ext cx="8372163" cy="492149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5" y="975600"/>
            <a:ext cx="8372163" cy="576000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0" name="灯片编号占位符 5"/>
          <p:cNvSpPr txBox="1">
            <a:spLocks/>
          </p:cNvSpPr>
          <p:nvPr/>
        </p:nvSpPr>
        <p:spPr>
          <a:xfrm>
            <a:off x="8697600" y="311755"/>
            <a:ext cx="3651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1200" spc="-6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fld id="{E1703B59-C883-4B8B-974E-AFB30A6C43A7}" type="slidenum">
              <a:rPr lang="zh-CN" altLang="en-US" smtClean="0"/>
              <a:pPr lvl="0"/>
              <a:t>‹#›</a:t>
            </a:fld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8250026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59745371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对比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24" name="矩形 23"/>
          <p:cNvSpPr/>
          <p:nvPr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8250026" y="313200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title" hasCustomPrompt="1"/>
          </p:nvPr>
        </p:nvSpPr>
        <p:spPr>
          <a:xfrm>
            <a:off x="262394" y="960114"/>
            <a:ext cx="4032000" cy="574183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28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cxnSp>
        <p:nvCxnSpPr>
          <p:cNvPr id="3" name="直接连接符 2"/>
          <p:cNvCxnSpPr/>
          <p:nvPr/>
        </p:nvCxnSpPr>
        <p:spPr>
          <a:xfrm flipV="1">
            <a:off x="0" y="1550505"/>
            <a:ext cx="9144000" cy="79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内容占位符 11"/>
          <p:cNvSpPr>
            <a:spLocks noGrp="1"/>
          </p:cNvSpPr>
          <p:nvPr>
            <p:ph sz="quarter" idx="10"/>
          </p:nvPr>
        </p:nvSpPr>
        <p:spPr>
          <a:xfrm>
            <a:off x="262394" y="1717675"/>
            <a:ext cx="403200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6" name="内容占位符 15"/>
          <p:cNvSpPr>
            <a:spLocks noGrp="1"/>
          </p:cNvSpPr>
          <p:nvPr>
            <p:ph sz="quarter" idx="11"/>
          </p:nvPr>
        </p:nvSpPr>
        <p:spPr>
          <a:xfrm>
            <a:off x="4786313" y="1717675"/>
            <a:ext cx="403225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8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4786313" y="958297"/>
            <a:ext cx="4032000" cy="576000"/>
          </a:xfrm>
        </p:spPr>
        <p:txBody>
          <a:bodyPr anchor="b">
            <a:normAutofit/>
          </a:bodyPr>
          <a:lstStyle>
            <a:lvl1pPr marL="0" indent="0" algn="ctr">
              <a:buNone/>
              <a:defRPr lang="zh-CN" altLang="en-US" sz="2800" b="1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28600" lvl="0" indent="-228600" algn="ctr">
              <a:lnSpc>
                <a:spcPct val="90000"/>
              </a:lnSpc>
              <a:spcBef>
                <a:spcPct val="0"/>
              </a:spcBef>
            </a:pPr>
            <a:r>
              <a:rPr lang="zh-CN" altLang="en-US" dirty="0"/>
              <a:t>单击此处编辑标题</a:t>
            </a:r>
          </a:p>
        </p:txBody>
      </p:sp>
      <p:sp>
        <p:nvSpPr>
          <p:cNvPr id="21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96565" y="313200"/>
            <a:ext cx="4871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zh-CN" altLang="en-US" sz="1200" spc="-60" baseline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54BD5A17-3153-4A95-988E-B577C14000F1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14" name="矩形 13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6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9" name="矩形 18"/>
          <p:cNvSpPr/>
          <p:nvPr userDrawn="1"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996641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pos="5193">
          <p15:clr>
            <a:srgbClr val="FBAE40"/>
          </p15:clr>
        </p15:guide>
        <p15:guide id="5" pos="1620">
          <p15:clr>
            <a:srgbClr val="FBAE40"/>
          </p15:clr>
        </p15:guide>
        <p15:guide id="6" pos="2921">
          <p15:clr>
            <a:srgbClr val="FBAE40"/>
          </p15:clr>
        </p15:guide>
        <p15:guide id="7" pos="2160">
          <p15:clr>
            <a:srgbClr val="FBAE40"/>
          </p15:clr>
        </p15:guide>
        <p15:guide id="8" pos="3895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封面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7760" y="5815086"/>
            <a:ext cx="2458720" cy="65087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9123" y="4006448"/>
            <a:ext cx="8325019" cy="1114192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副标题 2"/>
          <p:cNvSpPr>
            <a:spLocks noGrp="1"/>
          </p:cNvSpPr>
          <p:nvPr>
            <p:ph type="subTitle" idx="1"/>
          </p:nvPr>
        </p:nvSpPr>
        <p:spPr>
          <a:xfrm>
            <a:off x="469124" y="5245246"/>
            <a:ext cx="5820358" cy="468179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lang="zh-CN" altLang="en-US" sz="2400" b="0">
                <a:solidFill>
                  <a:schemeClr val="bg1"/>
                </a:solidFill>
                <a:latin typeface="+mn-ea"/>
                <a:cs typeface="+mj-cs"/>
              </a:defRPr>
            </a:lvl1pPr>
          </a:lstStyle>
          <a:p>
            <a:pPr marL="228600" lvl="0" indent="-228600" algn="ctr">
              <a:lnSpc>
                <a:spcPct val="90000"/>
              </a:lnSpc>
              <a:spcBef>
                <a:spcPct val="0"/>
              </a:spcBef>
            </a:pPr>
            <a:r>
              <a:rPr lang="zh-CN" altLang="en-US"/>
              <a:t>单击以编辑母版副标题样式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0" hasCustomPrompt="1"/>
          </p:nvPr>
        </p:nvSpPr>
        <p:spPr>
          <a:xfrm>
            <a:off x="469124" y="5815087"/>
            <a:ext cx="4159250" cy="49900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单击此处添加日期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" t="172" r="40" b="-12"/>
          <a:stretch/>
        </p:blipFill>
        <p:spPr>
          <a:xfrm>
            <a:off x="0" y="0"/>
            <a:ext cx="9144000" cy="3899805"/>
          </a:xfrm>
          <a:prstGeom prst="rect">
            <a:avLst/>
          </a:prstGeom>
          <a:ln>
            <a:noFill/>
          </a:ln>
        </p:spPr>
      </p:pic>
      <p:cxnSp>
        <p:nvCxnSpPr>
          <p:cNvPr id="11" name="直接连接符 10"/>
          <p:cNvCxnSpPr/>
          <p:nvPr/>
        </p:nvCxnSpPr>
        <p:spPr>
          <a:xfrm>
            <a:off x="0" y="3899805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" t="172" r="40" b="-12"/>
          <a:stretch/>
        </p:blipFill>
        <p:spPr>
          <a:xfrm>
            <a:off x="0" y="0"/>
            <a:ext cx="9144000" cy="3899805"/>
          </a:xfrm>
          <a:prstGeom prst="rect">
            <a:avLst/>
          </a:prstGeom>
          <a:ln>
            <a:noFill/>
          </a:ln>
        </p:spPr>
      </p:pic>
      <p:cxnSp>
        <p:nvCxnSpPr>
          <p:cNvPr id="9" name="直接连接符 8"/>
          <p:cNvCxnSpPr/>
          <p:nvPr userDrawn="1"/>
        </p:nvCxnSpPr>
        <p:spPr>
          <a:xfrm>
            <a:off x="0" y="3899805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335819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95">
          <p15:clr>
            <a:srgbClr val="FBAE40"/>
          </p15:clr>
        </p15:guide>
        <p15:guide id="3" orient="horz" pos="2160">
          <p15:clr>
            <a:srgbClr val="FBAE40"/>
          </p15:clr>
        </p15:guide>
        <p15:guide id="4" pos="166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封底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03073"/>
            <a:ext cx="9144000" cy="281178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974" y="3608990"/>
            <a:ext cx="3021843" cy="799946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487896" y="1371600"/>
            <a:ext cx="8410492" cy="926932"/>
          </a:xfrm>
        </p:spPr>
        <p:txBody>
          <a:bodyPr>
            <a:noAutofit/>
          </a:bodyPr>
          <a:lstStyle>
            <a:lvl1pPr algn="ctr">
              <a:defRPr sz="6600" b="1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03073"/>
            <a:ext cx="9144000" cy="2811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5556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内页-极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494025" y="1685678"/>
            <a:ext cx="8372163" cy="492149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4" y="974277"/>
            <a:ext cx="8372163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0" y="1"/>
            <a:ext cx="9144000" cy="6688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04390"/>
            <a:ext cx="459922" cy="460086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0" y="1"/>
            <a:ext cx="9144000" cy="6688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04390"/>
            <a:ext cx="459922" cy="460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28377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内页-极简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494025" y="1685678"/>
            <a:ext cx="8372163" cy="492149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4" y="974277"/>
            <a:ext cx="8372163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0" y="1"/>
            <a:ext cx="9144000" cy="6688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97600" y="313200"/>
            <a:ext cx="3651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zh-CN" altLang="en-US" sz="1200" spc="-60" baseline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D4CE0C3C-47D3-4455-AB34-8268314DB49D}" type="slidenum">
              <a:rPr lang="en-US" altLang="zh-CN" smtClean="0"/>
              <a:pPr/>
              <a:t>‹#›</a:t>
            </a:fld>
            <a:endParaRPr lang="en-US" altLang="zh-CN"/>
          </a:p>
        </p:txBody>
      </p:sp>
      <p:sp>
        <p:nvSpPr>
          <p:cNvPr id="8" name="文本框 7"/>
          <p:cNvSpPr txBox="1"/>
          <p:nvPr/>
        </p:nvSpPr>
        <p:spPr>
          <a:xfrm>
            <a:off x="8250026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04390"/>
            <a:ext cx="459922" cy="460086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0" y="1"/>
            <a:ext cx="9144000" cy="6688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 userDrawn="1"/>
        </p:nvSpPr>
        <p:spPr>
          <a:xfrm>
            <a:off x="8250026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04390"/>
            <a:ext cx="459922" cy="460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174895"/>
      </p:ext>
    </p:extLst>
  </p:cSld>
  <p:clrMapOvr>
    <a:masterClrMapping/>
  </p:clrMapOvr>
  <p:hf hdr="0" ftr="0" dt="0"/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0" y="5821680"/>
            <a:ext cx="9144000" cy="10363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293" y="6100771"/>
            <a:ext cx="1958547" cy="51846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3850" y="235137"/>
            <a:ext cx="6474515" cy="337358"/>
          </a:xfrm>
          <a:prstGeom prst="rect">
            <a:avLst/>
          </a:prstGeom>
        </p:spPr>
        <p:txBody>
          <a:bodyPr anchor="ctr"/>
          <a:lstStyle>
            <a:lvl1pPr>
              <a:defRPr sz="200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1240"/>
            <a:ext cx="9144000" cy="518506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1240"/>
            <a:ext cx="9144000" cy="5185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24989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5556">
          <p15:clr>
            <a:srgbClr val="FBAE40"/>
          </p15:clr>
        </p15:guide>
        <p15:guide id="2" pos="204">
          <p15:clr>
            <a:srgbClr val="FBAE40"/>
          </p15:clr>
        </p15:guide>
        <p15:guide id="5" pos="3125">
          <p15:clr>
            <a:srgbClr val="FBAE40"/>
          </p15:clr>
        </p15:guide>
        <p15:guide id="6" pos="115">
          <p15:clr>
            <a:srgbClr val="FBAE40"/>
          </p15:clr>
        </p15:guide>
        <p15:guide id="7" pos="4167" userDrawn="1">
          <p15:clr>
            <a:srgbClr val="FBAE40"/>
          </p15:clr>
        </p15:guide>
        <p15:guide id="8" pos="153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5" y="975600"/>
            <a:ext cx="8372163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8665885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纯标题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5" y="975600"/>
            <a:ext cx="8372163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8250026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灯片编号占位符 5"/>
          <p:cNvSpPr txBox="1">
            <a:spLocks/>
          </p:cNvSpPr>
          <p:nvPr/>
        </p:nvSpPr>
        <p:spPr>
          <a:xfrm>
            <a:off x="8696565" y="311755"/>
            <a:ext cx="4474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200" spc="-6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fld id="{7E0B4DC1-AB35-4259-8072-EA8F5B8A0BBF}" type="slidenum">
              <a:rPr lang="zh-CN" altLang="en-US" smtClean="0"/>
              <a:pPr lvl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32619931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9330335"/>
      </p:ext>
    </p:extLst>
  </p:cSld>
  <p:clrMapOvr>
    <a:masterClrMapping/>
  </p:clrMapOvr>
  <p:transition spd="med">
    <p:push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emf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microsoft.com/office/2007/relationships/hdphoto" Target="../media/hdphoto1.wdp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9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19.xml"/><Relationship Id="rId21" Type="http://schemas.openxmlformats.org/officeDocument/2006/relationships/image" Target="../media/image3.emf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8.xml"/><Relationship Id="rId16" Type="http://schemas.openxmlformats.org/officeDocument/2006/relationships/slideLayout" Target="../slideLayouts/slideLayout32.xml"/><Relationship Id="rId20" Type="http://schemas.microsoft.com/office/2007/relationships/hdphoto" Target="../media/hdphoto3.wdp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26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6" name="文本占位符 5"/>
          <p:cNvSpPr>
            <a:spLocks noGrp="1"/>
          </p:cNvSpPr>
          <p:nvPr>
            <p:ph type="body" idx="1"/>
          </p:nvPr>
        </p:nvSpPr>
        <p:spPr>
          <a:xfrm>
            <a:off x="413468" y="1673352"/>
            <a:ext cx="8340421" cy="49998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0" name="矩形 9"/>
          <p:cNvSpPr/>
          <p:nvPr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9" cstate="print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0" y="1231682"/>
            <a:ext cx="9144000" cy="332713"/>
          </a:xfrm>
          <a:prstGeom prst="rect">
            <a:avLst/>
          </a:prstGeom>
        </p:spPr>
      </p:pic>
      <p:sp>
        <p:nvSpPr>
          <p:cNvPr id="4" name="标题占位符 3"/>
          <p:cNvSpPr>
            <a:spLocks noGrp="1"/>
          </p:cNvSpPr>
          <p:nvPr>
            <p:ph type="title"/>
          </p:nvPr>
        </p:nvSpPr>
        <p:spPr>
          <a:xfrm>
            <a:off x="413468" y="863020"/>
            <a:ext cx="8410492" cy="7013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18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19" cstate="print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6"/>
          <p:cNvPicPr>
            <a:picLocks noChangeAspect="1"/>
          </p:cNvPicPr>
          <p:nvPr userDrawn="1"/>
        </p:nvPicPr>
        <p:blipFill>
          <a:blip r:embed="rId21"/>
          <a:stretch>
            <a:fillRect/>
          </a:stretch>
        </p:blipFill>
        <p:spPr>
          <a:xfrm>
            <a:off x="0" y="1231682"/>
            <a:ext cx="9144000" cy="33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7373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3" r:id="rId1"/>
    <p:sldLayoutId id="2147483804" r:id="rId2"/>
    <p:sldLayoutId id="2147483805" r:id="rId3"/>
    <p:sldLayoutId id="2147483806" r:id="rId4"/>
    <p:sldLayoutId id="2147483807" r:id="rId5"/>
    <p:sldLayoutId id="2147483808" r:id="rId6"/>
    <p:sldLayoutId id="2147483809" r:id="rId7"/>
    <p:sldLayoutId id="2147483810" r:id="rId8"/>
    <p:sldLayoutId id="2147483811" r:id="rId9"/>
    <p:sldLayoutId id="2147483812" r:id="rId10"/>
    <p:sldLayoutId id="2147483813" r:id="rId11"/>
    <p:sldLayoutId id="2147483814" r:id="rId12"/>
    <p:sldLayoutId id="2147483815" r:id="rId13"/>
    <p:sldLayoutId id="2147483816" r:id="rId14"/>
    <p:sldLayoutId id="2147483817" r:id="rId15"/>
    <p:sldLayoutId id="2147483818" r:id="rId16"/>
  </p:sldLayoutIdLst>
  <p:transition spd="med">
    <p:push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6" name="文本占位符 5"/>
          <p:cNvSpPr>
            <a:spLocks noGrp="1"/>
          </p:cNvSpPr>
          <p:nvPr>
            <p:ph type="body" idx="1"/>
          </p:nvPr>
        </p:nvSpPr>
        <p:spPr>
          <a:xfrm>
            <a:off x="413468" y="1673352"/>
            <a:ext cx="8340421" cy="49998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0" name="矩形 9"/>
          <p:cNvSpPr/>
          <p:nvPr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9" cstate="print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0" y="1231682"/>
            <a:ext cx="9144000" cy="332713"/>
          </a:xfrm>
          <a:prstGeom prst="rect">
            <a:avLst/>
          </a:prstGeom>
        </p:spPr>
      </p:pic>
      <p:sp>
        <p:nvSpPr>
          <p:cNvPr id="4" name="标题占位符 3"/>
          <p:cNvSpPr>
            <a:spLocks noGrp="1"/>
          </p:cNvSpPr>
          <p:nvPr>
            <p:ph type="title"/>
          </p:nvPr>
        </p:nvSpPr>
        <p:spPr>
          <a:xfrm>
            <a:off x="413468" y="863020"/>
            <a:ext cx="8410492" cy="7013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18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19" cstate="print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6"/>
          <p:cNvPicPr>
            <a:picLocks noChangeAspect="1"/>
          </p:cNvPicPr>
          <p:nvPr userDrawn="1"/>
        </p:nvPicPr>
        <p:blipFill>
          <a:blip r:embed="rId21"/>
          <a:stretch>
            <a:fillRect/>
          </a:stretch>
        </p:blipFill>
        <p:spPr>
          <a:xfrm>
            <a:off x="0" y="1231682"/>
            <a:ext cx="9144000" cy="33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1687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0" r:id="rId1"/>
    <p:sldLayoutId id="2147483821" r:id="rId2"/>
    <p:sldLayoutId id="2147483822" r:id="rId3"/>
    <p:sldLayoutId id="2147483823" r:id="rId4"/>
    <p:sldLayoutId id="2147483824" r:id="rId5"/>
    <p:sldLayoutId id="2147483825" r:id="rId6"/>
    <p:sldLayoutId id="2147483826" r:id="rId7"/>
    <p:sldLayoutId id="2147483827" r:id="rId8"/>
    <p:sldLayoutId id="2147483828" r:id="rId9"/>
    <p:sldLayoutId id="2147483829" r:id="rId10"/>
    <p:sldLayoutId id="2147483830" r:id="rId11"/>
    <p:sldLayoutId id="2147483831" r:id="rId12"/>
    <p:sldLayoutId id="2147483832" r:id="rId13"/>
    <p:sldLayoutId id="2147483833" r:id="rId14"/>
    <p:sldLayoutId id="2147483834" r:id="rId15"/>
    <p:sldLayoutId id="2147483835" r:id="rId16"/>
  </p:sldLayoutIdLst>
  <p:transition spd="med">
    <p:push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363398" y="4128573"/>
            <a:ext cx="8417203" cy="899510"/>
          </a:xfrm>
        </p:spPr>
        <p:txBody>
          <a:bodyPr/>
          <a:lstStyle/>
          <a:p>
            <a:r>
              <a:rPr lang="en-US" altLang="zh-CN" sz="4400" dirty="0" err="1"/>
              <a:t>AlphaGo</a:t>
            </a:r>
            <a:r>
              <a:rPr lang="en-US" altLang="en-US" sz="4400" dirty="0"/>
              <a:t>: The</a:t>
            </a:r>
            <a:r>
              <a:rPr lang="zh-CN" altLang="en-US" sz="4400" dirty="0"/>
              <a:t> </a:t>
            </a:r>
            <a:r>
              <a:rPr lang="en-US" altLang="zh-CN" sz="4400" dirty="0"/>
              <a:t>New Dominator</a:t>
            </a:r>
            <a:r>
              <a:rPr lang="zh-CN" altLang="en-US" sz="4400" dirty="0"/>
              <a:t> </a:t>
            </a:r>
            <a:r>
              <a:rPr lang="en-US" altLang="zh-CN" sz="4400" dirty="0"/>
              <a:t>of</a:t>
            </a:r>
            <a:r>
              <a:rPr lang="zh-CN" altLang="en-US" sz="4400" dirty="0"/>
              <a:t> </a:t>
            </a:r>
            <a:r>
              <a:rPr lang="en-US" altLang="zh-CN" sz="4400" dirty="0"/>
              <a:t>Go</a:t>
            </a:r>
            <a:endParaRPr lang="zh-CN" altLang="en-US" sz="4400" dirty="0"/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>
          <a:xfrm>
            <a:off x="628650" y="5522006"/>
            <a:ext cx="7886700" cy="604299"/>
          </a:xfrm>
        </p:spPr>
        <p:txBody>
          <a:bodyPr/>
          <a:lstStyle/>
          <a:p>
            <a:r>
              <a:rPr lang="en-US" altLang="en-US" dirty="0" err="1"/>
              <a:t>Xu</a:t>
            </a:r>
            <a:r>
              <a:rPr lang="en-US" altLang="en-US" dirty="0"/>
              <a:t> Li,</a:t>
            </a:r>
            <a:r>
              <a:rPr lang="zh-CN" altLang="en-US" dirty="0"/>
              <a:t> </a:t>
            </a:r>
            <a:r>
              <a:rPr lang="en-US" altLang="zh-CN" dirty="0"/>
              <a:t>Han Yu</a:t>
            </a:r>
          </a:p>
          <a:p>
            <a:r>
              <a:rPr lang="en-US" altLang="zh-CN" dirty="0"/>
              <a:t>School of Software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91820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Neural Networks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57257"/>
            <a:ext cx="9144000" cy="3565608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969110" y="5762330"/>
            <a:ext cx="1205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Input layer</a:t>
            </a:r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5874809" y="5762330"/>
            <a:ext cx="1410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Hidden layer</a:t>
            </a:r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7660408" y="5762330"/>
            <a:ext cx="1398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Output layer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93961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Deep Learning</a:t>
            </a:r>
            <a:endParaRPr lang="zh-CN" altLang="en-US" dirty="0"/>
          </a:p>
        </p:txBody>
      </p:sp>
      <p:sp>
        <p:nvSpPr>
          <p:cNvPr id="7" name="椭圆 6"/>
          <p:cNvSpPr/>
          <p:nvPr/>
        </p:nvSpPr>
        <p:spPr>
          <a:xfrm>
            <a:off x="4391993" y="3683186"/>
            <a:ext cx="318782" cy="318782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2915533" y="3678991"/>
            <a:ext cx="318782" cy="318782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3653764" y="3681088"/>
            <a:ext cx="318782" cy="318782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1833354" y="2781368"/>
            <a:ext cx="318782" cy="318782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2179396" y="3678991"/>
            <a:ext cx="318782" cy="318782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椭圆 35"/>
          <p:cNvSpPr/>
          <p:nvPr/>
        </p:nvSpPr>
        <p:spPr>
          <a:xfrm>
            <a:off x="3225927" y="2781368"/>
            <a:ext cx="318782" cy="318782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2529641" y="2758297"/>
            <a:ext cx="318782" cy="318782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3217541" y="2036666"/>
            <a:ext cx="318782" cy="318782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椭圆 64"/>
          <p:cNvSpPr/>
          <p:nvPr/>
        </p:nvSpPr>
        <p:spPr>
          <a:xfrm>
            <a:off x="3922213" y="2774385"/>
            <a:ext cx="318782" cy="318782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椭圆 75"/>
          <p:cNvSpPr/>
          <p:nvPr/>
        </p:nvSpPr>
        <p:spPr>
          <a:xfrm>
            <a:off x="4618498" y="2781368"/>
            <a:ext cx="318782" cy="318782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98" name="直接箭头连接符 197"/>
          <p:cNvCxnSpPr>
            <a:cxnSpLocks/>
            <a:stCxn id="29" idx="0"/>
            <a:endCxn id="10" idx="4"/>
          </p:cNvCxnSpPr>
          <p:nvPr/>
        </p:nvCxnSpPr>
        <p:spPr>
          <a:xfrm flipH="1" flipV="1">
            <a:off x="1992745" y="3100150"/>
            <a:ext cx="346042" cy="5788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直接箭头连接符 200"/>
          <p:cNvCxnSpPr>
            <a:cxnSpLocks/>
            <a:stCxn id="29" idx="0"/>
            <a:endCxn id="46" idx="4"/>
          </p:cNvCxnSpPr>
          <p:nvPr/>
        </p:nvCxnSpPr>
        <p:spPr>
          <a:xfrm flipV="1">
            <a:off x="2338787" y="3077079"/>
            <a:ext cx="350245" cy="6019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直接箭头连接符 203"/>
          <p:cNvCxnSpPr>
            <a:cxnSpLocks/>
            <a:stCxn id="29" idx="0"/>
            <a:endCxn id="36" idx="4"/>
          </p:cNvCxnSpPr>
          <p:nvPr/>
        </p:nvCxnSpPr>
        <p:spPr>
          <a:xfrm flipV="1">
            <a:off x="2338787" y="3100150"/>
            <a:ext cx="1046531" cy="5788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直接箭头连接符 206"/>
          <p:cNvCxnSpPr>
            <a:cxnSpLocks/>
            <a:stCxn id="29" idx="0"/>
            <a:endCxn id="65" idx="4"/>
          </p:cNvCxnSpPr>
          <p:nvPr/>
        </p:nvCxnSpPr>
        <p:spPr>
          <a:xfrm flipV="1">
            <a:off x="2338787" y="3093167"/>
            <a:ext cx="1742817" cy="5858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直接箭头连接符 209"/>
          <p:cNvCxnSpPr>
            <a:cxnSpLocks/>
            <a:stCxn id="29" idx="0"/>
            <a:endCxn id="76" idx="4"/>
          </p:cNvCxnSpPr>
          <p:nvPr/>
        </p:nvCxnSpPr>
        <p:spPr>
          <a:xfrm flipV="1">
            <a:off x="2338787" y="3100150"/>
            <a:ext cx="2439102" cy="5788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直接箭头连接符 212"/>
          <p:cNvCxnSpPr>
            <a:cxnSpLocks/>
            <a:stCxn id="8" idx="0"/>
            <a:endCxn id="10" idx="4"/>
          </p:cNvCxnSpPr>
          <p:nvPr/>
        </p:nvCxnSpPr>
        <p:spPr>
          <a:xfrm flipH="1" flipV="1">
            <a:off x="1992745" y="3100150"/>
            <a:ext cx="1082179" cy="5788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直接箭头连接符 215"/>
          <p:cNvCxnSpPr>
            <a:cxnSpLocks/>
            <a:stCxn id="8" idx="0"/>
            <a:endCxn id="46" idx="4"/>
          </p:cNvCxnSpPr>
          <p:nvPr/>
        </p:nvCxnSpPr>
        <p:spPr>
          <a:xfrm flipH="1" flipV="1">
            <a:off x="2689032" y="3077079"/>
            <a:ext cx="385892" cy="6019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直接箭头连接符 218"/>
          <p:cNvCxnSpPr>
            <a:cxnSpLocks/>
            <a:stCxn id="8" idx="0"/>
            <a:endCxn id="36" idx="4"/>
          </p:cNvCxnSpPr>
          <p:nvPr/>
        </p:nvCxnSpPr>
        <p:spPr>
          <a:xfrm flipV="1">
            <a:off x="3074924" y="3100150"/>
            <a:ext cx="310394" cy="5788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直接箭头连接符 221"/>
          <p:cNvCxnSpPr>
            <a:cxnSpLocks/>
            <a:stCxn id="8" idx="0"/>
            <a:endCxn id="65" idx="4"/>
          </p:cNvCxnSpPr>
          <p:nvPr/>
        </p:nvCxnSpPr>
        <p:spPr>
          <a:xfrm flipV="1">
            <a:off x="3074924" y="3093167"/>
            <a:ext cx="1006680" cy="5858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直接箭头连接符 224"/>
          <p:cNvCxnSpPr>
            <a:cxnSpLocks/>
            <a:stCxn id="8" idx="0"/>
            <a:endCxn id="76" idx="4"/>
          </p:cNvCxnSpPr>
          <p:nvPr/>
        </p:nvCxnSpPr>
        <p:spPr>
          <a:xfrm flipV="1">
            <a:off x="3074924" y="3100150"/>
            <a:ext cx="1702965" cy="5788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直接箭头连接符 227"/>
          <p:cNvCxnSpPr>
            <a:cxnSpLocks/>
            <a:stCxn id="9" idx="0"/>
            <a:endCxn id="10" idx="4"/>
          </p:cNvCxnSpPr>
          <p:nvPr/>
        </p:nvCxnSpPr>
        <p:spPr>
          <a:xfrm flipH="1" flipV="1">
            <a:off x="1992745" y="3100150"/>
            <a:ext cx="1820410" cy="5809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直接箭头连接符 230"/>
          <p:cNvCxnSpPr>
            <a:cxnSpLocks/>
            <a:stCxn id="9" idx="0"/>
            <a:endCxn id="46" idx="4"/>
          </p:cNvCxnSpPr>
          <p:nvPr/>
        </p:nvCxnSpPr>
        <p:spPr>
          <a:xfrm flipH="1" flipV="1">
            <a:off x="2689032" y="3077079"/>
            <a:ext cx="1124123" cy="6040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直接箭头连接符 234"/>
          <p:cNvCxnSpPr>
            <a:cxnSpLocks/>
            <a:stCxn id="9" idx="0"/>
            <a:endCxn id="36" idx="4"/>
          </p:cNvCxnSpPr>
          <p:nvPr/>
        </p:nvCxnSpPr>
        <p:spPr>
          <a:xfrm flipH="1" flipV="1">
            <a:off x="3385318" y="3100150"/>
            <a:ext cx="427837" cy="5809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直接箭头连接符 237"/>
          <p:cNvCxnSpPr>
            <a:cxnSpLocks/>
            <a:stCxn id="7" idx="0"/>
            <a:endCxn id="10" idx="4"/>
          </p:cNvCxnSpPr>
          <p:nvPr/>
        </p:nvCxnSpPr>
        <p:spPr>
          <a:xfrm flipH="1" flipV="1">
            <a:off x="1992745" y="3100150"/>
            <a:ext cx="2558639" cy="583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1" name="直接箭头连接符 240"/>
          <p:cNvCxnSpPr>
            <a:cxnSpLocks/>
            <a:stCxn id="9" idx="0"/>
            <a:endCxn id="65" idx="4"/>
          </p:cNvCxnSpPr>
          <p:nvPr/>
        </p:nvCxnSpPr>
        <p:spPr>
          <a:xfrm flipV="1">
            <a:off x="3813155" y="3093167"/>
            <a:ext cx="268449" cy="5879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直接箭头连接符 243"/>
          <p:cNvCxnSpPr>
            <a:cxnSpLocks/>
            <a:stCxn id="9" idx="0"/>
            <a:endCxn id="76" idx="4"/>
          </p:cNvCxnSpPr>
          <p:nvPr/>
        </p:nvCxnSpPr>
        <p:spPr>
          <a:xfrm flipV="1">
            <a:off x="3813155" y="3100150"/>
            <a:ext cx="964734" cy="5809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9" name="直接箭头连接符 248"/>
          <p:cNvCxnSpPr>
            <a:cxnSpLocks/>
            <a:stCxn id="7" idx="0"/>
            <a:endCxn id="46" idx="4"/>
          </p:cNvCxnSpPr>
          <p:nvPr/>
        </p:nvCxnSpPr>
        <p:spPr>
          <a:xfrm flipH="1" flipV="1">
            <a:off x="2689032" y="3077079"/>
            <a:ext cx="1862352" cy="6061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2" name="直接箭头连接符 251"/>
          <p:cNvCxnSpPr>
            <a:cxnSpLocks/>
            <a:stCxn id="7" idx="0"/>
            <a:endCxn id="36" idx="4"/>
          </p:cNvCxnSpPr>
          <p:nvPr/>
        </p:nvCxnSpPr>
        <p:spPr>
          <a:xfrm flipH="1" flipV="1">
            <a:off x="3385318" y="3100150"/>
            <a:ext cx="1166066" cy="583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直接箭头连接符 254"/>
          <p:cNvCxnSpPr>
            <a:cxnSpLocks/>
            <a:stCxn id="7" idx="0"/>
            <a:endCxn id="65" idx="4"/>
          </p:cNvCxnSpPr>
          <p:nvPr/>
        </p:nvCxnSpPr>
        <p:spPr>
          <a:xfrm flipH="1" flipV="1">
            <a:off x="4081604" y="3093167"/>
            <a:ext cx="469780" cy="5900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直接箭头连接符 257"/>
          <p:cNvCxnSpPr>
            <a:cxnSpLocks/>
            <a:stCxn id="7" idx="0"/>
            <a:endCxn id="76" idx="4"/>
          </p:cNvCxnSpPr>
          <p:nvPr/>
        </p:nvCxnSpPr>
        <p:spPr>
          <a:xfrm flipV="1">
            <a:off x="4551384" y="3100150"/>
            <a:ext cx="226505" cy="583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直接箭头连接符 260"/>
          <p:cNvCxnSpPr>
            <a:cxnSpLocks/>
            <a:endCxn id="47" idx="4"/>
          </p:cNvCxnSpPr>
          <p:nvPr/>
        </p:nvCxnSpPr>
        <p:spPr>
          <a:xfrm flipH="1" flipV="1">
            <a:off x="3376932" y="2355448"/>
            <a:ext cx="1392575" cy="4157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直接箭头连接符 263"/>
          <p:cNvCxnSpPr>
            <a:cxnSpLocks/>
            <a:endCxn id="47" idx="4"/>
          </p:cNvCxnSpPr>
          <p:nvPr/>
        </p:nvCxnSpPr>
        <p:spPr>
          <a:xfrm flipH="1" flipV="1">
            <a:off x="3376932" y="2355448"/>
            <a:ext cx="696288" cy="4157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直接箭头连接符 266"/>
          <p:cNvCxnSpPr>
            <a:cxnSpLocks/>
            <a:endCxn id="47" idx="4"/>
          </p:cNvCxnSpPr>
          <p:nvPr/>
        </p:nvCxnSpPr>
        <p:spPr>
          <a:xfrm flipH="1" flipV="1">
            <a:off x="3376932" y="2355448"/>
            <a:ext cx="1" cy="4157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直接箭头连接符 269"/>
          <p:cNvCxnSpPr>
            <a:cxnSpLocks/>
            <a:endCxn id="47" idx="4"/>
          </p:cNvCxnSpPr>
          <p:nvPr/>
        </p:nvCxnSpPr>
        <p:spPr>
          <a:xfrm flipV="1">
            <a:off x="2680646" y="2355448"/>
            <a:ext cx="696286" cy="4157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直接箭头连接符 272"/>
          <p:cNvCxnSpPr>
            <a:cxnSpLocks/>
            <a:endCxn id="47" idx="4"/>
          </p:cNvCxnSpPr>
          <p:nvPr/>
        </p:nvCxnSpPr>
        <p:spPr>
          <a:xfrm flipV="1">
            <a:off x="1984359" y="2355448"/>
            <a:ext cx="1392573" cy="4157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6" name="椭圆 265"/>
          <p:cNvSpPr/>
          <p:nvPr/>
        </p:nvSpPr>
        <p:spPr>
          <a:xfrm>
            <a:off x="4618498" y="4085159"/>
            <a:ext cx="318782" cy="318782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8" name="椭圆 267"/>
          <p:cNvSpPr/>
          <p:nvPr/>
        </p:nvSpPr>
        <p:spPr>
          <a:xfrm>
            <a:off x="3922211" y="4085159"/>
            <a:ext cx="318782" cy="318782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9" name="椭圆 268"/>
          <p:cNvSpPr/>
          <p:nvPr/>
        </p:nvSpPr>
        <p:spPr>
          <a:xfrm>
            <a:off x="3225924" y="4085159"/>
            <a:ext cx="318782" cy="318782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1" name="椭圆 270"/>
          <p:cNvSpPr/>
          <p:nvPr/>
        </p:nvSpPr>
        <p:spPr>
          <a:xfrm>
            <a:off x="2529637" y="4085159"/>
            <a:ext cx="318782" cy="318782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2" name="椭圆 271"/>
          <p:cNvSpPr/>
          <p:nvPr/>
        </p:nvSpPr>
        <p:spPr>
          <a:xfrm>
            <a:off x="1833350" y="4085159"/>
            <a:ext cx="318782" cy="318782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74" name="直接箭头连接符 273"/>
          <p:cNvCxnSpPr>
            <a:cxnSpLocks/>
            <a:endCxn id="272" idx="4"/>
          </p:cNvCxnSpPr>
          <p:nvPr/>
        </p:nvCxnSpPr>
        <p:spPr>
          <a:xfrm flipV="1">
            <a:off x="1992741" y="4403941"/>
            <a:ext cx="0" cy="4194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直接箭头连接符 274"/>
          <p:cNvCxnSpPr>
            <a:cxnSpLocks/>
            <a:endCxn id="271" idx="4"/>
          </p:cNvCxnSpPr>
          <p:nvPr/>
        </p:nvCxnSpPr>
        <p:spPr>
          <a:xfrm flipV="1">
            <a:off x="1992741" y="4403941"/>
            <a:ext cx="696287" cy="4194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直接箭头连接符 275"/>
          <p:cNvCxnSpPr>
            <a:cxnSpLocks/>
            <a:endCxn id="269" idx="4"/>
          </p:cNvCxnSpPr>
          <p:nvPr/>
        </p:nvCxnSpPr>
        <p:spPr>
          <a:xfrm flipV="1">
            <a:off x="1992741" y="4403941"/>
            <a:ext cx="1392574" cy="4194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直接箭头连接符 276"/>
          <p:cNvCxnSpPr>
            <a:cxnSpLocks/>
            <a:endCxn id="268" idx="4"/>
          </p:cNvCxnSpPr>
          <p:nvPr/>
        </p:nvCxnSpPr>
        <p:spPr>
          <a:xfrm flipV="1">
            <a:off x="1992741" y="4403941"/>
            <a:ext cx="2088861" cy="4194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直接箭头连接符 277"/>
          <p:cNvCxnSpPr>
            <a:cxnSpLocks/>
            <a:endCxn id="266" idx="4"/>
          </p:cNvCxnSpPr>
          <p:nvPr/>
        </p:nvCxnSpPr>
        <p:spPr>
          <a:xfrm flipV="1">
            <a:off x="1992741" y="4403941"/>
            <a:ext cx="2785148" cy="4124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9" name="直接箭头连接符 278"/>
          <p:cNvCxnSpPr>
            <a:cxnSpLocks/>
            <a:endCxn id="271" idx="4"/>
          </p:cNvCxnSpPr>
          <p:nvPr/>
        </p:nvCxnSpPr>
        <p:spPr>
          <a:xfrm flipV="1">
            <a:off x="2689028" y="4403941"/>
            <a:ext cx="0" cy="3963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0" name="直接箭头连接符 279"/>
          <p:cNvCxnSpPr>
            <a:cxnSpLocks/>
            <a:endCxn id="266" idx="4"/>
          </p:cNvCxnSpPr>
          <p:nvPr/>
        </p:nvCxnSpPr>
        <p:spPr>
          <a:xfrm flipV="1">
            <a:off x="2689028" y="4403941"/>
            <a:ext cx="2088861" cy="3963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1" name="直接箭头连接符 280"/>
          <p:cNvCxnSpPr>
            <a:cxnSpLocks/>
            <a:endCxn id="268" idx="4"/>
          </p:cNvCxnSpPr>
          <p:nvPr/>
        </p:nvCxnSpPr>
        <p:spPr>
          <a:xfrm flipV="1">
            <a:off x="2689028" y="4403941"/>
            <a:ext cx="1392574" cy="3963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直接箭头连接符 281"/>
          <p:cNvCxnSpPr>
            <a:cxnSpLocks/>
            <a:endCxn id="269" idx="4"/>
          </p:cNvCxnSpPr>
          <p:nvPr/>
        </p:nvCxnSpPr>
        <p:spPr>
          <a:xfrm flipV="1">
            <a:off x="2689028" y="4403941"/>
            <a:ext cx="696287" cy="3963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直接箭头连接符 282"/>
          <p:cNvCxnSpPr>
            <a:cxnSpLocks/>
            <a:endCxn id="272" idx="4"/>
          </p:cNvCxnSpPr>
          <p:nvPr/>
        </p:nvCxnSpPr>
        <p:spPr>
          <a:xfrm flipH="1" flipV="1">
            <a:off x="1992741" y="4403941"/>
            <a:ext cx="696287" cy="3963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直接箭头连接符 283"/>
          <p:cNvCxnSpPr>
            <a:cxnSpLocks/>
            <a:endCxn id="272" idx="4"/>
          </p:cNvCxnSpPr>
          <p:nvPr/>
        </p:nvCxnSpPr>
        <p:spPr>
          <a:xfrm flipH="1" flipV="1">
            <a:off x="1992741" y="4403941"/>
            <a:ext cx="1392573" cy="4194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直接箭头连接符 284"/>
          <p:cNvCxnSpPr>
            <a:cxnSpLocks/>
            <a:endCxn id="271" idx="4"/>
          </p:cNvCxnSpPr>
          <p:nvPr/>
        </p:nvCxnSpPr>
        <p:spPr>
          <a:xfrm flipH="1" flipV="1">
            <a:off x="2689028" y="4403941"/>
            <a:ext cx="696286" cy="4194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6" name="直接箭头连接符 285"/>
          <p:cNvCxnSpPr>
            <a:cxnSpLocks/>
            <a:endCxn id="266" idx="4"/>
          </p:cNvCxnSpPr>
          <p:nvPr/>
        </p:nvCxnSpPr>
        <p:spPr>
          <a:xfrm flipV="1">
            <a:off x="3385314" y="4403941"/>
            <a:ext cx="1392575" cy="4194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直接箭头连接符 286"/>
          <p:cNvCxnSpPr>
            <a:cxnSpLocks/>
            <a:endCxn id="269" idx="4"/>
          </p:cNvCxnSpPr>
          <p:nvPr/>
        </p:nvCxnSpPr>
        <p:spPr>
          <a:xfrm flipV="1">
            <a:off x="3385314" y="4403941"/>
            <a:ext cx="1" cy="4194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直接箭头连接符 287"/>
          <p:cNvCxnSpPr>
            <a:cxnSpLocks/>
            <a:endCxn id="268" idx="4"/>
          </p:cNvCxnSpPr>
          <p:nvPr/>
        </p:nvCxnSpPr>
        <p:spPr>
          <a:xfrm flipV="1">
            <a:off x="3385314" y="4403941"/>
            <a:ext cx="696288" cy="4194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" name="直接箭头连接符 288"/>
          <p:cNvCxnSpPr>
            <a:cxnSpLocks/>
            <a:endCxn id="268" idx="4"/>
          </p:cNvCxnSpPr>
          <p:nvPr/>
        </p:nvCxnSpPr>
        <p:spPr>
          <a:xfrm flipV="1">
            <a:off x="4081600" y="4403941"/>
            <a:ext cx="2" cy="4124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0" name="直接箭头连接符 289"/>
          <p:cNvCxnSpPr>
            <a:cxnSpLocks/>
            <a:endCxn id="266" idx="4"/>
          </p:cNvCxnSpPr>
          <p:nvPr/>
        </p:nvCxnSpPr>
        <p:spPr>
          <a:xfrm flipV="1">
            <a:off x="4081600" y="4403941"/>
            <a:ext cx="696289" cy="4124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1" name="直接箭头连接符 290"/>
          <p:cNvCxnSpPr>
            <a:cxnSpLocks/>
            <a:endCxn id="269" idx="4"/>
          </p:cNvCxnSpPr>
          <p:nvPr/>
        </p:nvCxnSpPr>
        <p:spPr>
          <a:xfrm flipH="1" flipV="1">
            <a:off x="3385315" y="4403941"/>
            <a:ext cx="696285" cy="4124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2" name="直接箭头连接符 291"/>
          <p:cNvCxnSpPr>
            <a:cxnSpLocks/>
            <a:endCxn id="271" idx="4"/>
          </p:cNvCxnSpPr>
          <p:nvPr/>
        </p:nvCxnSpPr>
        <p:spPr>
          <a:xfrm flipH="1" flipV="1">
            <a:off x="2689028" y="4403941"/>
            <a:ext cx="1392572" cy="4124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3" name="直接箭头连接符 292"/>
          <p:cNvCxnSpPr>
            <a:cxnSpLocks/>
            <a:endCxn id="272" idx="4"/>
          </p:cNvCxnSpPr>
          <p:nvPr/>
        </p:nvCxnSpPr>
        <p:spPr>
          <a:xfrm flipH="1" flipV="1">
            <a:off x="1992741" y="4403941"/>
            <a:ext cx="2088859" cy="4124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直接箭头连接符 293"/>
          <p:cNvCxnSpPr>
            <a:cxnSpLocks/>
            <a:endCxn id="266" idx="4"/>
          </p:cNvCxnSpPr>
          <p:nvPr/>
        </p:nvCxnSpPr>
        <p:spPr>
          <a:xfrm flipV="1">
            <a:off x="4777885" y="4403941"/>
            <a:ext cx="4" cy="4194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直接箭头连接符 294"/>
          <p:cNvCxnSpPr>
            <a:cxnSpLocks/>
            <a:endCxn id="268" idx="4"/>
          </p:cNvCxnSpPr>
          <p:nvPr/>
        </p:nvCxnSpPr>
        <p:spPr>
          <a:xfrm flipH="1" flipV="1">
            <a:off x="4081602" y="4403941"/>
            <a:ext cx="696283" cy="4194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6" name="直接箭头连接符 295"/>
          <p:cNvCxnSpPr>
            <a:cxnSpLocks/>
            <a:endCxn id="269" idx="4"/>
          </p:cNvCxnSpPr>
          <p:nvPr/>
        </p:nvCxnSpPr>
        <p:spPr>
          <a:xfrm flipH="1" flipV="1">
            <a:off x="3385315" y="4403941"/>
            <a:ext cx="1392570" cy="4194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7" name="直接箭头连接符 296"/>
          <p:cNvCxnSpPr>
            <a:cxnSpLocks/>
            <a:endCxn id="271" idx="4"/>
          </p:cNvCxnSpPr>
          <p:nvPr/>
        </p:nvCxnSpPr>
        <p:spPr>
          <a:xfrm flipH="1" flipV="1">
            <a:off x="2689028" y="4403941"/>
            <a:ext cx="2088857" cy="4194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直接箭头连接符 297"/>
          <p:cNvCxnSpPr>
            <a:cxnSpLocks/>
            <a:endCxn id="272" idx="4"/>
          </p:cNvCxnSpPr>
          <p:nvPr/>
        </p:nvCxnSpPr>
        <p:spPr>
          <a:xfrm flipH="1" flipV="1">
            <a:off x="1992741" y="4403941"/>
            <a:ext cx="2785144" cy="4194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9" name="椭圆 298"/>
          <p:cNvSpPr/>
          <p:nvPr/>
        </p:nvSpPr>
        <p:spPr>
          <a:xfrm>
            <a:off x="4610112" y="2791505"/>
            <a:ext cx="318782" cy="318782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0" name="椭圆 299"/>
          <p:cNvSpPr/>
          <p:nvPr/>
        </p:nvSpPr>
        <p:spPr>
          <a:xfrm>
            <a:off x="1833350" y="3380485"/>
            <a:ext cx="318782" cy="318782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1" name="椭圆 300"/>
          <p:cNvSpPr/>
          <p:nvPr/>
        </p:nvSpPr>
        <p:spPr>
          <a:xfrm>
            <a:off x="3913825" y="2791505"/>
            <a:ext cx="318782" cy="318782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2" name="椭圆 301"/>
          <p:cNvSpPr/>
          <p:nvPr/>
        </p:nvSpPr>
        <p:spPr>
          <a:xfrm>
            <a:off x="3217538" y="2791505"/>
            <a:ext cx="318782" cy="318782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3" name="椭圆 302"/>
          <p:cNvSpPr/>
          <p:nvPr/>
        </p:nvSpPr>
        <p:spPr>
          <a:xfrm>
            <a:off x="2521251" y="2791505"/>
            <a:ext cx="318782" cy="318782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4" name="椭圆 303"/>
          <p:cNvSpPr/>
          <p:nvPr/>
        </p:nvSpPr>
        <p:spPr>
          <a:xfrm>
            <a:off x="1824964" y="2791505"/>
            <a:ext cx="318782" cy="318782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05" name="直接箭头连接符 304"/>
          <p:cNvCxnSpPr>
            <a:cxnSpLocks/>
            <a:stCxn id="300" idx="0"/>
            <a:endCxn id="304" idx="4"/>
          </p:cNvCxnSpPr>
          <p:nvPr/>
        </p:nvCxnSpPr>
        <p:spPr>
          <a:xfrm flipH="1" flipV="1">
            <a:off x="1984355" y="3110287"/>
            <a:ext cx="8386" cy="2701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6" name="直接箭头连接符 305"/>
          <p:cNvCxnSpPr>
            <a:cxnSpLocks/>
            <a:stCxn id="300" idx="0"/>
            <a:endCxn id="303" idx="4"/>
          </p:cNvCxnSpPr>
          <p:nvPr/>
        </p:nvCxnSpPr>
        <p:spPr>
          <a:xfrm flipV="1">
            <a:off x="1992741" y="3110287"/>
            <a:ext cx="687901" cy="2701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7" name="直接箭头连接符 306"/>
          <p:cNvCxnSpPr>
            <a:cxnSpLocks/>
            <a:stCxn id="300" idx="0"/>
            <a:endCxn id="302" idx="4"/>
          </p:cNvCxnSpPr>
          <p:nvPr/>
        </p:nvCxnSpPr>
        <p:spPr>
          <a:xfrm flipV="1">
            <a:off x="1992741" y="3110287"/>
            <a:ext cx="1384188" cy="2701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" name="直接箭头连接符 307"/>
          <p:cNvCxnSpPr>
            <a:cxnSpLocks/>
            <a:stCxn id="300" idx="0"/>
            <a:endCxn id="301" idx="4"/>
          </p:cNvCxnSpPr>
          <p:nvPr/>
        </p:nvCxnSpPr>
        <p:spPr>
          <a:xfrm flipV="1">
            <a:off x="1992741" y="3110287"/>
            <a:ext cx="2080475" cy="2701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" name="直接箭头连接符 308"/>
          <p:cNvCxnSpPr>
            <a:cxnSpLocks/>
            <a:stCxn id="300" idx="0"/>
            <a:endCxn id="299" idx="4"/>
          </p:cNvCxnSpPr>
          <p:nvPr/>
        </p:nvCxnSpPr>
        <p:spPr>
          <a:xfrm flipV="1">
            <a:off x="1992741" y="3110287"/>
            <a:ext cx="2776762" cy="2701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0" name="直接箭头连接符 309"/>
          <p:cNvCxnSpPr>
            <a:cxnSpLocks/>
            <a:stCxn id="321" idx="0"/>
            <a:endCxn id="303" idx="4"/>
          </p:cNvCxnSpPr>
          <p:nvPr/>
        </p:nvCxnSpPr>
        <p:spPr>
          <a:xfrm flipH="1" flipV="1">
            <a:off x="2680642" y="3110287"/>
            <a:ext cx="8386" cy="2471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1" name="直接箭头连接符 310"/>
          <p:cNvCxnSpPr>
            <a:cxnSpLocks/>
            <a:stCxn id="321" idx="0"/>
            <a:endCxn id="299" idx="4"/>
          </p:cNvCxnSpPr>
          <p:nvPr/>
        </p:nvCxnSpPr>
        <p:spPr>
          <a:xfrm flipV="1">
            <a:off x="2689028" y="3110287"/>
            <a:ext cx="2080475" cy="2471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2" name="直接箭头连接符 311"/>
          <p:cNvCxnSpPr>
            <a:cxnSpLocks/>
            <a:stCxn id="321" idx="0"/>
            <a:endCxn id="301" idx="4"/>
          </p:cNvCxnSpPr>
          <p:nvPr/>
        </p:nvCxnSpPr>
        <p:spPr>
          <a:xfrm flipV="1">
            <a:off x="2689028" y="3110287"/>
            <a:ext cx="1384188" cy="2471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直接箭头连接符 312"/>
          <p:cNvCxnSpPr>
            <a:cxnSpLocks/>
            <a:stCxn id="321" idx="0"/>
            <a:endCxn id="302" idx="4"/>
          </p:cNvCxnSpPr>
          <p:nvPr/>
        </p:nvCxnSpPr>
        <p:spPr>
          <a:xfrm flipV="1">
            <a:off x="2689028" y="3110287"/>
            <a:ext cx="687901" cy="2471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" name="直接箭头连接符 313"/>
          <p:cNvCxnSpPr>
            <a:cxnSpLocks/>
            <a:stCxn id="321" idx="0"/>
            <a:endCxn id="304" idx="4"/>
          </p:cNvCxnSpPr>
          <p:nvPr/>
        </p:nvCxnSpPr>
        <p:spPr>
          <a:xfrm flipH="1" flipV="1">
            <a:off x="1984355" y="3110287"/>
            <a:ext cx="704673" cy="2471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5" name="椭圆 314"/>
          <p:cNvSpPr/>
          <p:nvPr/>
        </p:nvSpPr>
        <p:spPr>
          <a:xfrm>
            <a:off x="3225923" y="3380485"/>
            <a:ext cx="318782" cy="318782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16" name="直接箭头连接符 315"/>
          <p:cNvCxnSpPr>
            <a:cxnSpLocks/>
            <a:stCxn id="315" idx="0"/>
            <a:endCxn id="304" idx="4"/>
          </p:cNvCxnSpPr>
          <p:nvPr/>
        </p:nvCxnSpPr>
        <p:spPr>
          <a:xfrm flipH="1" flipV="1">
            <a:off x="1984355" y="3110287"/>
            <a:ext cx="1400959" cy="2701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7" name="直接箭头连接符 316"/>
          <p:cNvCxnSpPr>
            <a:cxnSpLocks/>
            <a:stCxn id="315" idx="0"/>
            <a:endCxn id="303" idx="4"/>
          </p:cNvCxnSpPr>
          <p:nvPr/>
        </p:nvCxnSpPr>
        <p:spPr>
          <a:xfrm flipH="1" flipV="1">
            <a:off x="2680642" y="3110287"/>
            <a:ext cx="704672" cy="2701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8" name="直接箭头连接符 317"/>
          <p:cNvCxnSpPr>
            <a:cxnSpLocks/>
            <a:stCxn id="315" idx="0"/>
            <a:endCxn id="299" idx="4"/>
          </p:cNvCxnSpPr>
          <p:nvPr/>
        </p:nvCxnSpPr>
        <p:spPr>
          <a:xfrm flipV="1">
            <a:off x="3385314" y="3110287"/>
            <a:ext cx="1384189" cy="2701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9" name="直接箭头连接符 318"/>
          <p:cNvCxnSpPr>
            <a:cxnSpLocks/>
            <a:stCxn id="315" idx="0"/>
            <a:endCxn id="302" idx="4"/>
          </p:cNvCxnSpPr>
          <p:nvPr/>
        </p:nvCxnSpPr>
        <p:spPr>
          <a:xfrm flipH="1" flipV="1">
            <a:off x="3376929" y="3110287"/>
            <a:ext cx="8385" cy="2701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0" name="直接箭头连接符 319"/>
          <p:cNvCxnSpPr>
            <a:cxnSpLocks/>
            <a:stCxn id="315" idx="0"/>
            <a:endCxn id="301" idx="4"/>
          </p:cNvCxnSpPr>
          <p:nvPr/>
        </p:nvCxnSpPr>
        <p:spPr>
          <a:xfrm flipV="1">
            <a:off x="3385314" y="3110287"/>
            <a:ext cx="687902" cy="2701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1" name="椭圆 320"/>
          <p:cNvSpPr/>
          <p:nvPr/>
        </p:nvSpPr>
        <p:spPr>
          <a:xfrm>
            <a:off x="2529637" y="3357414"/>
            <a:ext cx="318782" cy="318782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2" name="椭圆 321"/>
          <p:cNvSpPr/>
          <p:nvPr/>
        </p:nvSpPr>
        <p:spPr>
          <a:xfrm>
            <a:off x="3922209" y="3373502"/>
            <a:ext cx="318782" cy="318782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23" name="直接箭头连接符 322"/>
          <p:cNvCxnSpPr>
            <a:cxnSpLocks/>
            <a:stCxn id="322" idx="0"/>
            <a:endCxn id="301" idx="4"/>
          </p:cNvCxnSpPr>
          <p:nvPr/>
        </p:nvCxnSpPr>
        <p:spPr>
          <a:xfrm flipH="1" flipV="1">
            <a:off x="4073216" y="3110287"/>
            <a:ext cx="8384" cy="2632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4" name="直接箭头连接符 323"/>
          <p:cNvCxnSpPr>
            <a:cxnSpLocks/>
            <a:stCxn id="322" idx="0"/>
            <a:endCxn id="299" idx="4"/>
          </p:cNvCxnSpPr>
          <p:nvPr/>
        </p:nvCxnSpPr>
        <p:spPr>
          <a:xfrm flipV="1">
            <a:off x="4081600" y="3110287"/>
            <a:ext cx="687903" cy="2632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5" name="直接箭头连接符 324"/>
          <p:cNvCxnSpPr>
            <a:cxnSpLocks/>
            <a:stCxn id="322" idx="0"/>
            <a:endCxn id="302" idx="4"/>
          </p:cNvCxnSpPr>
          <p:nvPr/>
        </p:nvCxnSpPr>
        <p:spPr>
          <a:xfrm flipH="1" flipV="1">
            <a:off x="3376929" y="3110287"/>
            <a:ext cx="704671" cy="2632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6" name="直接箭头连接符 325"/>
          <p:cNvCxnSpPr>
            <a:cxnSpLocks/>
            <a:stCxn id="322" idx="0"/>
            <a:endCxn id="303" idx="4"/>
          </p:cNvCxnSpPr>
          <p:nvPr/>
        </p:nvCxnSpPr>
        <p:spPr>
          <a:xfrm flipH="1" flipV="1">
            <a:off x="2680642" y="3110287"/>
            <a:ext cx="1400958" cy="2632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7" name="直接箭头连接符 326"/>
          <p:cNvCxnSpPr>
            <a:cxnSpLocks/>
            <a:stCxn id="322" idx="0"/>
            <a:endCxn id="304" idx="4"/>
          </p:cNvCxnSpPr>
          <p:nvPr/>
        </p:nvCxnSpPr>
        <p:spPr>
          <a:xfrm flipH="1" flipV="1">
            <a:off x="1984355" y="3110287"/>
            <a:ext cx="2097245" cy="2632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8" name="椭圆 327"/>
          <p:cNvSpPr/>
          <p:nvPr/>
        </p:nvSpPr>
        <p:spPr>
          <a:xfrm>
            <a:off x="4618494" y="3380485"/>
            <a:ext cx="318782" cy="318782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29" name="直接箭头连接符 328"/>
          <p:cNvCxnSpPr>
            <a:cxnSpLocks/>
            <a:stCxn id="328" idx="0"/>
            <a:endCxn id="299" idx="4"/>
          </p:cNvCxnSpPr>
          <p:nvPr/>
        </p:nvCxnSpPr>
        <p:spPr>
          <a:xfrm flipH="1" flipV="1">
            <a:off x="4769503" y="3110287"/>
            <a:ext cx="8382" cy="2701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0" name="直接箭头连接符 329"/>
          <p:cNvCxnSpPr>
            <a:cxnSpLocks/>
            <a:stCxn id="328" idx="0"/>
            <a:endCxn id="301" idx="4"/>
          </p:cNvCxnSpPr>
          <p:nvPr/>
        </p:nvCxnSpPr>
        <p:spPr>
          <a:xfrm flipH="1" flipV="1">
            <a:off x="4073216" y="3110287"/>
            <a:ext cx="704669" cy="2701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1" name="直接箭头连接符 330"/>
          <p:cNvCxnSpPr>
            <a:cxnSpLocks/>
            <a:stCxn id="328" idx="0"/>
            <a:endCxn id="302" idx="4"/>
          </p:cNvCxnSpPr>
          <p:nvPr/>
        </p:nvCxnSpPr>
        <p:spPr>
          <a:xfrm flipH="1" flipV="1">
            <a:off x="3376929" y="3110287"/>
            <a:ext cx="1400956" cy="2701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2" name="直接箭头连接符 331"/>
          <p:cNvCxnSpPr>
            <a:cxnSpLocks/>
            <a:stCxn id="328" idx="0"/>
            <a:endCxn id="303" idx="4"/>
          </p:cNvCxnSpPr>
          <p:nvPr/>
        </p:nvCxnSpPr>
        <p:spPr>
          <a:xfrm flipH="1" flipV="1">
            <a:off x="2680642" y="3110287"/>
            <a:ext cx="2097243" cy="2701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3" name="直接箭头连接符 332"/>
          <p:cNvCxnSpPr>
            <a:cxnSpLocks/>
            <a:stCxn id="328" idx="0"/>
            <a:endCxn id="304" idx="4"/>
          </p:cNvCxnSpPr>
          <p:nvPr/>
        </p:nvCxnSpPr>
        <p:spPr>
          <a:xfrm flipH="1" flipV="1">
            <a:off x="1984355" y="3110287"/>
            <a:ext cx="2793530" cy="2701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4" name="直接箭头连接符 333"/>
          <p:cNvCxnSpPr>
            <a:cxnSpLocks/>
            <a:stCxn id="266" idx="0"/>
            <a:endCxn id="328" idx="4"/>
          </p:cNvCxnSpPr>
          <p:nvPr/>
        </p:nvCxnSpPr>
        <p:spPr>
          <a:xfrm flipH="1" flipV="1">
            <a:off x="4777885" y="3699267"/>
            <a:ext cx="4" cy="3858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5" name="直接箭头连接符 334"/>
          <p:cNvCxnSpPr>
            <a:cxnSpLocks/>
            <a:stCxn id="266" idx="0"/>
            <a:endCxn id="322" idx="4"/>
          </p:cNvCxnSpPr>
          <p:nvPr/>
        </p:nvCxnSpPr>
        <p:spPr>
          <a:xfrm flipH="1" flipV="1">
            <a:off x="4081600" y="3692284"/>
            <a:ext cx="696289" cy="3928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6" name="直接箭头连接符 335"/>
          <p:cNvCxnSpPr>
            <a:cxnSpLocks/>
          </p:cNvCxnSpPr>
          <p:nvPr/>
        </p:nvCxnSpPr>
        <p:spPr>
          <a:xfrm flipH="1" flipV="1">
            <a:off x="3385308" y="3699267"/>
            <a:ext cx="696289" cy="3928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7" name="直接箭头连接符 336"/>
          <p:cNvCxnSpPr>
            <a:cxnSpLocks/>
            <a:stCxn id="272" idx="0"/>
            <a:endCxn id="300" idx="4"/>
          </p:cNvCxnSpPr>
          <p:nvPr/>
        </p:nvCxnSpPr>
        <p:spPr>
          <a:xfrm flipV="1">
            <a:off x="1992741" y="3699267"/>
            <a:ext cx="0" cy="3858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8" name="直接箭头连接符 337"/>
          <p:cNvCxnSpPr>
            <a:cxnSpLocks/>
            <a:stCxn id="266" idx="0"/>
            <a:endCxn id="315" idx="4"/>
          </p:cNvCxnSpPr>
          <p:nvPr/>
        </p:nvCxnSpPr>
        <p:spPr>
          <a:xfrm flipH="1" flipV="1">
            <a:off x="3385314" y="3699267"/>
            <a:ext cx="1392575" cy="3858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9" name="直接箭头连接符 338"/>
          <p:cNvCxnSpPr>
            <a:cxnSpLocks/>
            <a:stCxn id="266" idx="0"/>
            <a:endCxn id="321" idx="4"/>
          </p:cNvCxnSpPr>
          <p:nvPr/>
        </p:nvCxnSpPr>
        <p:spPr>
          <a:xfrm flipH="1" flipV="1">
            <a:off x="2689028" y="3676196"/>
            <a:ext cx="2088861" cy="4089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0" name="直接箭头连接符 339"/>
          <p:cNvCxnSpPr>
            <a:cxnSpLocks/>
            <a:stCxn id="266" idx="0"/>
            <a:endCxn id="300" idx="4"/>
          </p:cNvCxnSpPr>
          <p:nvPr/>
        </p:nvCxnSpPr>
        <p:spPr>
          <a:xfrm flipH="1" flipV="1">
            <a:off x="1992741" y="3699267"/>
            <a:ext cx="2785148" cy="3858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1" name="直接箭头连接符 340"/>
          <p:cNvCxnSpPr>
            <a:cxnSpLocks/>
            <a:stCxn id="268" idx="0"/>
            <a:endCxn id="322" idx="4"/>
          </p:cNvCxnSpPr>
          <p:nvPr/>
        </p:nvCxnSpPr>
        <p:spPr>
          <a:xfrm flipH="1" flipV="1">
            <a:off x="4081600" y="3692284"/>
            <a:ext cx="2" cy="3928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2" name="直接箭头连接符 341"/>
          <p:cNvCxnSpPr>
            <a:cxnSpLocks/>
            <a:stCxn id="268" idx="0"/>
            <a:endCxn id="328" idx="4"/>
          </p:cNvCxnSpPr>
          <p:nvPr/>
        </p:nvCxnSpPr>
        <p:spPr>
          <a:xfrm flipV="1">
            <a:off x="4081602" y="3699267"/>
            <a:ext cx="696283" cy="3858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3" name="直接箭头连接符 342"/>
          <p:cNvCxnSpPr>
            <a:cxnSpLocks/>
            <a:stCxn id="268" idx="0"/>
            <a:endCxn id="321" idx="4"/>
          </p:cNvCxnSpPr>
          <p:nvPr/>
        </p:nvCxnSpPr>
        <p:spPr>
          <a:xfrm flipH="1" flipV="1">
            <a:off x="2689028" y="3676196"/>
            <a:ext cx="1392574" cy="4089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4" name="直接箭头连接符 343"/>
          <p:cNvCxnSpPr>
            <a:cxnSpLocks/>
            <a:stCxn id="268" idx="0"/>
            <a:endCxn id="300" idx="4"/>
          </p:cNvCxnSpPr>
          <p:nvPr/>
        </p:nvCxnSpPr>
        <p:spPr>
          <a:xfrm flipH="1" flipV="1">
            <a:off x="1992741" y="3699267"/>
            <a:ext cx="2088861" cy="3858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5" name="直接箭头连接符 344"/>
          <p:cNvCxnSpPr>
            <a:cxnSpLocks/>
            <a:stCxn id="269" idx="0"/>
            <a:endCxn id="315" idx="4"/>
          </p:cNvCxnSpPr>
          <p:nvPr/>
        </p:nvCxnSpPr>
        <p:spPr>
          <a:xfrm flipH="1" flipV="1">
            <a:off x="3385314" y="3699267"/>
            <a:ext cx="1" cy="3858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6" name="直接箭头连接符 345"/>
          <p:cNvCxnSpPr>
            <a:cxnSpLocks/>
            <a:stCxn id="269" idx="0"/>
            <a:endCxn id="328" idx="4"/>
          </p:cNvCxnSpPr>
          <p:nvPr/>
        </p:nvCxnSpPr>
        <p:spPr>
          <a:xfrm flipV="1">
            <a:off x="3385315" y="3699267"/>
            <a:ext cx="1392570" cy="3858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7" name="直接箭头连接符 346"/>
          <p:cNvCxnSpPr>
            <a:cxnSpLocks/>
            <a:stCxn id="269" idx="0"/>
            <a:endCxn id="322" idx="4"/>
          </p:cNvCxnSpPr>
          <p:nvPr/>
        </p:nvCxnSpPr>
        <p:spPr>
          <a:xfrm flipV="1">
            <a:off x="3385315" y="3692284"/>
            <a:ext cx="696285" cy="3928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8" name="直接箭头连接符 347"/>
          <p:cNvCxnSpPr>
            <a:cxnSpLocks/>
            <a:stCxn id="269" idx="0"/>
            <a:endCxn id="321" idx="4"/>
          </p:cNvCxnSpPr>
          <p:nvPr/>
        </p:nvCxnSpPr>
        <p:spPr>
          <a:xfrm flipH="1" flipV="1">
            <a:off x="2689028" y="3676196"/>
            <a:ext cx="696287" cy="4089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9" name="直接箭头连接符 348"/>
          <p:cNvCxnSpPr>
            <a:cxnSpLocks/>
            <a:stCxn id="269" idx="0"/>
            <a:endCxn id="300" idx="4"/>
          </p:cNvCxnSpPr>
          <p:nvPr/>
        </p:nvCxnSpPr>
        <p:spPr>
          <a:xfrm flipH="1" flipV="1">
            <a:off x="1992741" y="3699267"/>
            <a:ext cx="1392574" cy="3858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0" name="直接箭头连接符 349"/>
          <p:cNvCxnSpPr>
            <a:cxnSpLocks/>
            <a:stCxn id="271" idx="0"/>
            <a:endCxn id="328" idx="4"/>
          </p:cNvCxnSpPr>
          <p:nvPr/>
        </p:nvCxnSpPr>
        <p:spPr>
          <a:xfrm flipV="1">
            <a:off x="2689028" y="3699267"/>
            <a:ext cx="2088857" cy="3858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1" name="直接箭头连接符 350"/>
          <p:cNvCxnSpPr>
            <a:cxnSpLocks/>
            <a:stCxn id="271" idx="0"/>
            <a:endCxn id="322" idx="4"/>
          </p:cNvCxnSpPr>
          <p:nvPr/>
        </p:nvCxnSpPr>
        <p:spPr>
          <a:xfrm flipV="1">
            <a:off x="2689028" y="3692284"/>
            <a:ext cx="1392572" cy="3928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2" name="直接箭头连接符 351"/>
          <p:cNvCxnSpPr>
            <a:cxnSpLocks/>
            <a:stCxn id="271" idx="0"/>
            <a:endCxn id="315" idx="4"/>
          </p:cNvCxnSpPr>
          <p:nvPr/>
        </p:nvCxnSpPr>
        <p:spPr>
          <a:xfrm flipV="1">
            <a:off x="2689028" y="3699267"/>
            <a:ext cx="696286" cy="3858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3" name="直接箭头连接符 352"/>
          <p:cNvCxnSpPr>
            <a:cxnSpLocks/>
            <a:stCxn id="271" idx="0"/>
            <a:endCxn id="321" idx="4"/>
          </p:cNvCxnSpPr>
          <p:nvPr/>
        </p:nvCxnSpPr>
        <p:spPr>
          <a:xfrm flipV="1">
            <a:off x="2689028" y="3676196"/>
            <a:ext cx="0" cy="4089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4" name="直接箭头连接符 353"/>
          <p:cNvCxnSpPr>
            <a:cxnSpLocks/>
            <a:stCxn id="271" idx="0"/>
            <a:endCxn id="300" idx="4"/>
          </p:cNvCxnSpPr>
          <p:nvPr/>
        </p:nvCxnSpPr>
        <p:spPr>
          <a:xfrm flipH="1" flipV="1">
            <a:off x="1992741" y="3699267"/>
            <a:ext cx="696287" cy="3858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5" name="直接箭头连接符 354"/>
          <p:cNvCxnSpPr>
            <a:cxnSpLocks/>
            <a:stCxn id="272" idx="0"/>
            <a:endCxn id="321" idx="4"/>
          </p:cNvCxnSpPr>
          <p:nvPr/>
        </p:nvCxnSpPr>
        <p:spPr>
          <a:xfrm flipV="1">
            <a:off x="1992741" y="3676196"/>
            <a:ext cx="696287" cy="4089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6" name="直接箭头连接符 355"/>
          <p:cNvCxnSpPr>
            <a:cxnSpLocks/>
            <a:stCxn id="272" idx="0"/>
            <a:endCxn id="315" idx="4"/>
          </p:cNvCxnSpPr>
          <p:nvPr/>
        </p:nvCxnSpPr>
        <p:spPr>
          <a:xfrm flipV="1">
            <a:off x="1992741" y="3699267"/>
            <a:ext cx="1392573" cy="3858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7" name="直接箭头连接符 356"/>
          <p:cNvCxnSpPr>
            <a:cxnSpLocks/>
            <a:stCxn id="272" idx="0"/>
            <a:endCxn id="322" idx="4"/>
          </p:cNvCxnSpPr>
          <p:nvPr/>
        </p:nvCxnSpPr>
        <p:spPr>
          <a:xfrm flipV="1">
            <a:off x="1992741" y="3692284"/>
            <a:ext cx="2088859" cy="3928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8" name="直接箭头连接符 357"/>
          <p:cNvCxnSpPr>
            <a:cxnSpLocks/>
            <a:stCxn id="272" idx="0"/>
            <a:endCxn id="328" idx="4"/>
          </p:cNvCxnSpPr>
          <p:nvPr/>
        </p:nvCxnSpPr>
        <p:spPr>
          <a:xfrm flipV="1">
            <a:off x="1992741" y="3699267"/>
            <a:ext cx="2785144" cy="3858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5867401" y="3168812"/>
            <a:ext cx="26384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Deep learning is a kind of neutral network with </a:t>
            </a:r>
            <a:r>
              <a:rPr lang="en-US" altLang="zh-CN" b="1" dirty="0"/>
              <a:t>more hidden layers</a:t>
            </a:r>
            <a:r>
              <a:rPr lang="en-US" altLang="zh-CN" dirty="0"/>
              <a:t>.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177032" y="2036666"/>
            <a:ext cx="1351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output layer</a:t>
            </a:r>
            <a:endParaRPr lang="zh-CN" altLang="en-US" dirty="0"/>
          </a:p>
        </p:txBody>
      </p:sp>
      <p:sp>
        <p:nvSpPr>
          <p:cNvPr id="130" name="文本框 129"/>
          <p:cNvSpPr txBox="1"/>
          <p:nvPr/>
        </p:nvSpPr>
        <p:spPr>
          <a:xfrm>
            <a:off x="253188" y="3539876"/>
            <a:ext cx="1200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input layer</a:t>
            </a:r>
            <a:endParaRPr lang="zh-CN" altLang="en-US" dirty="0"/>
          </a:p>
        </p:txBody>
      </p:sp>
      <p:sp>
        <p:nvSpPr>
          <p:cNvPr id="131" name="文本框 130"/>
          <p:cNvSpPr txBox="1"/>
          <p:nvPr/>
        </p:nvSpPr>
        <p:spPr>
          <a:xfrm>
            <a:off x="159275" y="2836184"/>
            <a:ext cx="1378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hidden layer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72351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-2.96296E-6 L 0.00243 0.2939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" y="1469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1.48148E-6 L 0.00573 0.28981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8" y="14491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2.96296E-6 L 0.00348 0.29028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4" y="14514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3.7037E-6 L 4.16667E-6 0.29699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4838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2.22222E-6 L -4.16667E-6 0.29699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4838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-3.7037E-6 L -1.94444E-6 0.29699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4838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-3.7037E-6 L 1.11111E-6 0.29699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4838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-2.96296E-6 L -3.61111E-6 0.29699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4838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4.81481E-6 L -3.05556E-6 0.29699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4838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-3.7037E-6 L -3.88889E-6 0.29699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4838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7.40741E-7 L -4.72222E-6 0.29699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4838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7.40741E-7 L 8.33333E-7 0.29699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4838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-2.96296E-6 L 4.44444E-6 0.29699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4838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-4.44444E-6 L 5.55556E-7 0.297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4838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4.44444E-6 L -1.66667E-6 0.297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4838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-2.96296E-6 L -2.77778E-7 0.29699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4838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1.48148E-6 L 5.55556E-7 0.29699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4838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-1.11111E-6 L 3.61111E-6 0.29699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4838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-1.48148E-6 L 1.38889E-6 0.29699 " pathEditMode="relative" rAng="0" ptsTypes="AA">
                                      <p:cBhvr>
                                        <p:cTn id="42" dur="200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4838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0 L 2.77778E-6 0.29699 " pathEditMode="relative" rAng="0" ptsTypes="AA">
                                      <p:cBhvr>
                                        <p:cTn id="44" dur="200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4838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-4.44444E-6 L 3.61111E-6 0.297 " pathEditMode="relative" rAng="0" ptsTypes="AA">
                                      <p:cBhvr>
                                        <p:cTn id="46" dur="200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4838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1.11111E-6 L -4.16667E-6 0.29699 " pathEditMode="relative" rAng="0" ptsTypes="AA">
                                      <p:cBhvr>
                                        <p:cTn id="48" dur="200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4838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4.44444E-6 L -1.11111E-6 0.297 " pathEditMode="relative" rAng="0" ptsTypes="AA">
                                      <p:cBhvr>
                                        <p:cTn id="50" dur="20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4838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2.96296E-6 L -2.5E-6 0.29699 " pathEditMode="relative" rAng="0" ptsTypes="AA">
                                      <p:cBhvr>
                                        <p:cTn id="52" dur="20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4838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4.44444E-6 L -4.16667E-6 0.297 " pathEditMode="relative" rAng="0" ptsTypes="AA">
                                      <p:cBhvr>
                                        <p:cTn id="54" dur="200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4838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-2.59259E-6 L 4.44444E-6 0.29699 " pathEditMode="relative" rAng="0" ptsTypes="AA">
                                      <p:cBhvr>
                                        <p:cTn id="56" dur="200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4838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4.07407E-6 L -3.33333E-6 0.29699 " pathEditMode="relative" rAng="0" ptsTypes="AA">
                                      <p:cBhvr>
                                        <p:cTn id="58" dur="2000" fill="hold"/>
                                        <p:tgtEl>
                                          <p:spTgt spid="2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4838"/>
                                    </p:animMotion>
                                  </p:childTnLst>
                                </p:cTn>
                              </p:par>
                              <p:par>
                                <p:cTn id="5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2.96296E-6 L -3.33333E-6 0.29699 " pathEditMode="relative" rAng="0" ptsTypes="AA">
                                      <p:cBhvr>
                                        <p:cTn id="60" dur="200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4838"/>
                                    </p:animMotion>
                                  </p:childTnLst>
                                </p:cTn>
                              </p:par>
                              <p:par>
                                <p:cTn id="6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4.44444E-6 L 0.00139 0.29375 " pathEditMode="relative" rAng="0" ptsTypes="AA">
                                      <p:cBhvr>
                                        <p:cTn id="62" dur="20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" y="14676"/>
                                    </p:animMotion>
                                  </p:childTnLst>
                                </p:cTn>
                              </p:par>
                              <p:par>
                                <p:cTn id="6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1.48148E-6 L 5.55556E-7 0.29699 " pathEditMode="relative" rAng="0" ptsTypes="AA">
                                      <p:cBhvr>
                                        <p:cTn id="64" dur="20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4838"/>
                                    </p:animMotion>
                                  </p:childTnLst>
                                </p:cTn>
                              </p:par>
                              <p:par>
                                <p:cTn id="6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7.40741E-7 L 1.66667E-6 0.15509 " pathEditMode="relative" rAng="0" ptsTypes="AA">
                                      <p:cBhvr>
                                        <p:cTn id="66" dur="2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7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10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2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2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10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2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2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10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10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10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10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2" dur="1000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10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7" dur="100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100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10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2" dur="1000" fill="hold"/>
                                        <p:tgtEl>
                                          <p:spTgt spid="2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1000" fill="hold"/>
                                        <p:tgtEl>
                                          <p:spTgt spid="2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10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7" dur="1000" fill="hold"/>
                                        <p:tgtEl>
                                          <p:spTgt spid="2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1000" fill="hold"/>
                                        <p:tgtEl>
                                          <p:spTgt spid="2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10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2" dur="1000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1000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10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7" dur="1000" fill="hold"/>
                                        <p:tgtEl>
                                          <p:spTgt spid="2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1000" fill="hold"/>
                                        <p:tgtEl>
                                          <p:spTgt spid="2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10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2" dur="1000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1000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10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7" dur="1000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1000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10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2" dur="100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3" dur="100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" dur="10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7" dur="1000" fill="hold"/>
                                        <p:tgtEl>
                                          <p:spTgt spid="2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8" dur="1000" fill="hold"/>
                                        <p:tgtEl>
                                          <p:spTgt spid="2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10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2" dur="1000" fill="hold"/>
                                        <p:tgtEl>
                                          <p:spTgt spid="2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1000" fill="hold"/>
                                        <p:tgtEl>
                                          <p:spTgt spid="2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" dur="10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7" dur="1000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" dur="1000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" dur="10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2" dur="1000" fill="hold"/>
                                        <p:tgtEl>
                                          <p:spTgt spid="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1000" fill="hold"/>
                                        <p:tgtEl>
                                          <p:spTgt spid="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6" dur="10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7" dur="1000" fill="hold"/>
                                        <p:tgtEl>
                                          <p:spTgt spid="2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8" dur="1000" fill="hold"/>
                                        <p:tgtEl>
                                          <p:spTgt spid="2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1" dur="10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2" dur="1000" fill="hold"/>
                                        <p:tgtEl>
                                          <p:spTgt spid="2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3" dur="1000" fill="hold"/>
                                        <p:tgtEl>
                                          <p:spTgt spid="2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6" dur="10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7" dur="1000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8" dur="1000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1" dur="10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2" dur="1000" fill="hold"/>
                                        <p:tgtEl>
                                          <p:spTgt spid="2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3" dur="1000" fill="hold"/>
                                        <p:tgtEl>
                                          <p:spTgt spid="2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6" dur="10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7" dur="1000" fill="hold"/>
                                        <p:tgtEl>
                                          <p:spTgt spid="2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1000" fill="hold"/>
                                        <p:tgtEl>
                                          <p:spTgt spid="2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1" dur="10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2" dur="1000" fill="hold"/>
                                        <p:tgtEl>
                                          <p:spTgt spid="2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3" dur="1000" fill="hold"/>
                                        <p:tgtEl>
                                          <p:spTgt spid="2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6" dur="10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7" dur="1000" fill="hold"/>
                                        <p:tgtEl>
                                          <p:spTgt spid="3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8" dur="1000" fill="hold"/>
                                        <p:tgtEl>
                                          <p:spTgt spid="3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1" dur="10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2" dur="1000" fill="hold"/>
                                        <p:tgtEl>
                                          <p:spTgt spid="3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3" dur="1000" fill="hold"/>
                                        <p:tgtEl>
                                          <p:spTgt spid="3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6" dur="10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7" dur="10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8" dur="10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1" dur="10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2" dur="1000" fill="hold"/>
                                        <p:tgtEl>
                                          <p:spTgt spid="3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3" dur="1000" fill="hold"/>
                                        <p:tgtEl>
                                          <p:spTgt spid="3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6" dur="10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7" dur="1000" fill="hold"/>
                                        <p:tgtEl>
                                          <p:spTgt spid="3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8" dur="1000" fill="hold"/>
                                        <p:tgtEl>
                                          <p:spTgt spid="3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1" dur="10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2" dur="1000" fill="hold"/>
                                        <p:tgtEl>
                                          <p:spTgt spid="3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3" dur="1000" fill="hold"/>
                                        <p:tgtEl>
                                          <p:spTgt spid="3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6" dur="10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7" dur="10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8" dur="10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1" dur="10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2" dur="1000" fill="hold"/>
                                        <p:tgtEl>
                                          <p:spTgt spid="3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3" dur="1000" fill="hold"/>
                                        <p:tgtEl>
                                          <p:spTgt spid="3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6" dur="10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7" dur="1000" fill="hold"/>
                                        <p:tgtEl>
                                          <p:spTgt spid="3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8" dur="1000" fill="hold"/>
                                        <p:tgtEl>
                                          <p:spTgt spid="3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1" dur="100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2" dur="1000" fill="hold"/>
                                        <p:tgtEl>
                                          <p:spTgt spid="3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3" dur="1000" fill="hold"/>
                                        <p:tgtEl>
                                          <p:spTgt spid="3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6" dur="100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7" dur="10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8" dur="10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1" dur="10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2" dur="1000" fill="hold"/>
                                        <p:tgtEl>
                                          <p:spTgt spid="3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3" dur="1000" fill="hold"/>
                                        <p:tgtEl>
                                          <p:spTgt spid="3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6" dur="100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7" dur="1000" fill="hold"/>
                                        <p:tgtEl>
                                          <p:spTgt spid="3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8" dur="1000" fill="hold"/>
                                        <p:tgtEl>
                                          <p:spTgt spid="3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1" dur="10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2" dur="1000" fill="hold"/>
                                        <p:tgtEl>
                                          <p:spTgt spid="3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3" dur="1000" fill="hold"/>
                                        <p:tgtEl>
                                          <p:spTgt spid="3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6" dur="10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7" dur="10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8" dur="10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1" dur="10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2" dur="1000" fill="hold"/>
                                        <p:tgtEl>
                                          <p:spTgt spid="3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3" dur="1000" fill="hold"/>
                                        <p:tgtEl>
                                          <p:spTgt spid="3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6" dur="10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7" dur="1000" fill="hold"/>
                                        <p:tgtEl>
                                          <p:spTgt spid="3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8" dur="1000" fill="hold"/>
                                        <p:tgtEl>
                                          <p:spTgt spid="3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1" dur="10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2" dur="1000" fill="hold"/>
                                        <p:tgtEl>
                                          <p:spTgt spid="3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3" dur="1000" fill="hold"/>
                                        <p:tgtEl>
                                          <p:spTgt spid="3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6" dur="10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7" dur="1000" fill="hold"/>
                                        <p:tgtEl>
                                          <p:spTgt spid="3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8" dur="1000" fill="hold"/>
                                        <p:tgtEl>
                                          <p:spTgt spid="3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1" dur="10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2" dur="1000" fill="hold"/>
                                        <p:tgtEl>
                                          <p:spTgt spid="3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3" dur="1000" fill="hold"/>
                                        <p:tgtEl>
                                          <p:spTgt spid="3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6" dur="10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7" dur="1000" fill="hold"/>
                                        <p:tgtEl>
                                          <p:spTgt spid="3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8" dur="1000" fill="hold"/>
                                        <p:tgtEl>
                                          <p:spTgt spid="3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1" dur="10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2" dur="1000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3" dur="1000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6" dur="10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7" dur="1000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8" dur="1000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1" dur="10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2" dur="1000" fill="hold"/>
                                        <p:tgtEl>
                                          <p:spTgt spid="3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3" dur="1000" fill="hold"/>
                                        <p:tgtEl>
                                          <p:spTgt spid="3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6" dur="10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7" dur="1000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8" dur="1000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1" dur="10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2" dur="1000" fill="hold"/>
                                        <p:tgtEl>
                                          <p:spTgt spid="3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3" dur="1000" fill="hold"/>
                                        <p:tgtEl>
                                          <p:spTgt spid="3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6" dur="10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7" dur="1000" fill="hold"/>
                                        <p:tgtEl>
                                          <p:spTgt spid="3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8" dur="1000" fill="hold"/>
                                        <p:tgtEl>
                                          <p:spTgt spid="3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1" dur="10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2" dur="1000" fill="hold"/>
                                        <p:tgtEl>
                                          <p:spTgt spid="3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3" dur="1000" fill="hold"/>
                                        <p:tgtEl>
                                          <p:spTgt spid="3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6" dur="10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7" dur="1000" fill="hold"/>
                                        <p:tgtEl>
                                          <p:spTgt spid="3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8" dur="1000" fill="hold"/>
                                        <p:tgtEl>
                                          <p:spTgt spid="3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1" dur="100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2" dur="1000" fill="hold"/>
                                        <p:tgtEl>
                                          <p:spTgt spid="3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3" dur="1000" fill="hold"/>
                                        <p:tgtEl>
                                          <p:spTgt spid="3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6" dur="1000"/>
                                        <p:tgtEl>
                                          <p:spTgt spid="3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7" dur="1000" fill="hold"/>
                                        <p:tgtEl>
                                          <p:spTgt spid="3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8" dur="1000" fill="hold"/>
                                        <p:tgtEl>
                                          <p:spTgt spid="3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1" dur="1000"/>
                                        <p:tgtEl>
                                          <p:spTgt spid="3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2" dur="1000" fill="hold"/>
                                        <p:tgtEl>
                                          <p:spTgt spid="3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3" dur="1000" fill="hold"/>
                                        <p:tgtEl>
                                          <p:spTgt spid="3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6" dur="1000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7" dur="1000" fill="hold"/>
                                        <p:tgtEl>
                                          <p:spTgt spid="3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8" dur="1000" fill="hold"/>
                                        <p:tgtEl>
                                          <p:spTgt spid="3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1" dur="100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2" dur="1000" fill="hold"/>
                                        <p:tgtEl>
                                          <p:spTgt spid="3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3" dur="1000" fill="hold"/>
                                        <p:tgtEl>
                                          <p:spTgt spid="3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6" dur="1000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7" dur="1000" fill="hold"/>
                                        <p:tgtEl>
                                          <p:spTgt spid="3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8" dur="1000" fill="hold"/>
                                        <p:tgtEl>
                                          <p:spTgt spid="3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1" dur="1000"/>
                                        <p:tgtEl>
                                          <p:spTgt spid="3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2" dur="1000" fill="hold"/>
                                        <p:tgtEl>
                                          <p:spTgt spid="3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3" dur="1000" fill="hold"/>
                                        <p:tgtEl>
                                          <p:spTgt spid="3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6" dur="1000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7" dur="1000" fill="hold"/>
                                        <p:tgtEl>
                                          <p:spTgt spid="3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8" dur="1000" fill="hold"/>
                                        <p:tgtEl>
                                          <p:spTgt spid="3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1" dur="100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2" dur="1000" fill="hold"/>
                                        <p:tgtEl>
                                          <p:spTgt spid="3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3" dur="1000" fill="hold"/>
                                        <p:tgtEl>
                                          <p:spTgt spid="3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6" dur="100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7" dur="1000" fill="hold"/>
                                        <p:tgtEl>
                                          <p:spTgt spid="3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8" dur="1000" fill="hold"/>
                                        <p:tgtEl>
                                          <p:spTgt spid="3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1" dur="1000"/>
                                        <p:tgtEl>
                                          <p:spTgt spid="3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2" dur="1000" fill="hold"/>
                                        <p:tgtEl>
                                          <p:spTgt spid="3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3" dur="1000" fill="hold"/>
                                        <p:tgtEl>
                                          <p:spTgt spid="3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6" dur="10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7" dur="1000" fill="hold"/>
                                        <p:tgtEl>
                                          <p:spTgt spid="3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8" dur="1000" fill="hold"/>
                                        <p:tgtEl>
                                          <p:spTgt spid="3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1" dur="10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2" dur="1000" fill="hold"/>
                                        <p:tgtEl>
                                          <p:spTgt spid="3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3" dur="1000" fill="hold"/>
                                        <p:tgtEl>
                                          <p:spTgt spid="3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6" dur="10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7" dur="1000" fill="hold"/>
                                        <p:tgtEl>
                                          <p:spTgt spid="3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8" dur="1000" fill="hold"/>
                                        <p:tgtEl>
                                          <p:spTgt spid="3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1" dur="1000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2" dur="1000" fill="hold"/>
                                        <p:tgtEl>
                                          <p:spTgt spid="3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3" dur="1000" fill="hold"/>
                                        <p:tgtEl>
                                          <p:spTgt spid="3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6" dur="10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7" dur="1000" fill="hold"/>
                                        <p:tgtEl>
                                          <p:spTgt spid="3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8" dur="1000" fill="hold"/>
                                        <p:tgtEl>
                                          <p:spTgt spid="3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1" dur="100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2" dur="1000" fill="hold"/>
                                        <p:tgtEl>
                                          <p:spTgt spid="3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3" dur="1000" fill="hold"/>
                                        <p:tgtEl>
                                          <p:spTgt spid="3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6" dur="10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7" dur="1000" fill="hold"/>
                                        <p:tgtEl>
                                          <p:spTgt spid="3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8" dur="1000" fill="hold"/>
                                        <p:tgtEl>
                                          <p:spTgt spid="3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1" dur="1000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2" dur="1000" fill="hold"/>
                                        <p:tgtEl>
                                          <p:spTgt spid="3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3" dur="1000" fill="hold"/>
                                        <p:tgtEl>
                                          <p:spTgt spid="3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6" dur="10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7" dur="1000" fill="hold"/>
                                        <p:tgtEl>
                                          <p:spTgt spid="3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8" dur="1000" fill="hold"/>
                                        <p:tgtEl>
                                          <p:spTgt spid="3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1" dur="10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2" dur="1000" fill="hold"/>
                                        <p:tgtEl>
                                          <p:spTgt spid="3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3" dur="1000" fill="hold"/>
                                        <p:tgtEl>
                                          <p:spTgt spid="3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6" dur="10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7" dur="1000" fill="hold"/>
                                        <p:tgtEl>
                                          <p:spTgt spid="3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8" dur="1000" fill="hold"/>
                                        <p:tgtEl>
                                          <p:spTgt spid="3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1" dur="10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2" dur="1000" fill="hold"/>
                                        <p:tgtEl>
                                          <p:spTgt spid="3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3" dur="1000" fill="hold"/>
                                        <p:tgtEl>
                                          <p:spTgt spid="3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6" dur="10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7" dur="1000" fill="hold"/>
                                        <p:tgtEl>
                                          <p:spTgt spid="3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8" dur="1000" fill="hold"/>
                                        <p:tgtEl>
                                          <p:spTgt spid="3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1" dur="10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2" dur="1000" fill="hold"/>
                                        <p:tgtEl>
                                          <p:spTgt spid="3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3" dur="1000" fill="hold"/>
                                        <p:tgtEl>
                                          <p:spTgt spid="3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6" dur="10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7" dur="1000" fill="hold"/>
                                        <p:tgtEl>
                                          <p:spTgt spid="3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8" dur="1000" fill="hold"/>
                                        <p:tgtEl>
                                          <p:spTgt spid="3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1" dur="100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2" dur="1000" fill="hold"/>
                                        <p:tgtEl>
                                          <p:spTgt spid="3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3" dur="1000" fill="hold"/>
                                        <p:tgtEl>
                                          <p:spTgt spid="3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6" dur="1000"/>
                                        <p:tgtEl>
                                          <p:spTgt spid="3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7" dur="1000" fill="hold"/>
                                        <p:tgtEl>
                                          <p:spTgt spid="3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8" dur="1000" fill="hold"/>
                                        <p:tgtEl>
                                          <p:spTgt spid="3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1" dur="1000"/>
                                        <p:tgtEl>
                                          <p:spTgt spid="3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2" dur="1000" fill="hold"/>
                                        <p:tgtEl>
                                          <p:spTgt spid="3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3" dur="1000" fill="hold"/>
                                        <p:tgtEl>
                                          <p:spTgt spid="3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6" dur="1000"/>
                                        <p:tgtEl>
                                          <p:spTgt spid="3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7" dur="1000" fill="hold"/>
                                        <p:tgtEl>
                                          <p:spTgt spid="3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8" dur="1000" fill="hold"/>
                                        <p:tgtEl>
                                          <p:spTgt spid="3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29" grpId="0" animBg="1"/>
      <p:bldP spid="36" grpId="0" animBg="1"/>
      <p:bldP spid="46" grpId="0" animBg="1"/>
      <p:bldP spid="65" grpId="0" animBg="1"/>
      <p:bldP spid="76" grpId="0" animBg="1"/>
      <p:bldP spid="266" grpId="0" animBg="1"/>
      <p:bldP spid="268" grpId="0" animBg="1"/>
      <p:bldP spid="269" grpId="0" animBg="1"/>
      <p:bldP spid="271" grpId="0" animBg="1"/>
      <p:bldP spid="272" grpId="0" animBg="1"/>
      <p:bldP spid="299" grpId="0" animBg="1"/>
      <p:bldP spid="300" grpId="0" animBg="1"/>
      <p:bldP spid="301" grpId="0" animBg="1"/>
      <p:bldP spid="302" grpId="0" animBg="1"/>
      <p:bldP spid="303" grpId="0" animBg="1"/>
      <p:bldP spid="304" grpId="0" animBg="1"/>
      <p:bldP spid="315" grpId="0" animBg="1"/>
      <p:bldP spid="321" grpId="0" animBg="1"/>
      <p:bldP spid="322" grpId="0" animBg="1"/>
      <p:bldP spid="328" grpId="0" animBg="1"/>
      <p:bldP spid="130" grpId="0"/>
      <p:bldP spid="13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kumimoji="1"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3499434" y="3075057"/>
            <a:ext cx="21451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4000" b="1" dirty="0">
                <a:solidFill>
                  <a:schemeClr val="accent1"/>
                </a:solidFill>
              </a:rPr>
              <a:t>Why Go?</a:t>
            </a:r>
            <a:endParaRPr kumimoji="1" lang="zh-CN" altLang="en-US" sz="40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14981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Go is difficult!</a:t>
            </a:r>
            <a:endParaRPr lang="zh-CN" altLang="en-US" dirty="0"/>
          </a:p>
        </p:txBody>
      </p:sp>
      <p:pic>
        <p:nvPicPr>
          <p:cNvPr id="1026" name="Picture 2" descr="https://timgsa.baidu.com/timg?image&amp;quality=80&amp;size=b9999_10000&amp;sec=1496587265402&amp;di=a8ba8b4663160677df7a6ed57f2444d9&amp;imgtype=0&amp;src=http%3A%2F%2Fwww.glzhuang.com%2FAttachments%2Fshare%2F201605%2F5732fb32d533c.png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024" y="1711093"/>
            <a:ext cx="4812007" cy="333908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/>
          <p:cNvSpPr txBox="1"/>
          <p:nvPr/>
        </p:nvSpPr>
        <p:spPr>
          <a:xfrm>
            <a:off x="5574479" y="2503470"/>
            <a:ext cx="371213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How human play Go?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CN" dirty="0"/>
              <a:t>Analyze global and local situation.</a:t>
            </a:r>
            <a:endParaRPr lang="zh-CN" altLang="zh-CN" dirty="0"/>
          </a:p>
          <a:p>
            <a:pPr marL="342900" indent="-342900">
              <a:buFont typeface="+mj-lt"/>
              <a:buAutoNum type="arabicPeriod"/>
            </a:pPr>
            <a:r>
              <a:rPr lang="en-US" altLang="zh-CN" dirty="0"/>
              <a:t>Find some feasible moves.</a:t>
            </a:r>
            <a:endParaRPr lang="zh-CN" altLang="zh-CN" dirty="0"/>
          </a:p>
          <a:p>
            <a:pPr marL="342900" indent="-342900">
              <a:buFont typeface="+mj-lt"/>
              <a:buAutoNum type="arabicPeriod"/>
            </a:pPr>
            <a:r>
              <a:rPr lang="en-US" altLang="zh-CN" dirty="0"/>
              <a:t>Predict a few more steps and choose the best move.</a:t>
            </a:r>
            <a:endParaRPr lang="zh-CN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982446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AlphaGo 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700482" y="1948154"/>
            <a:ext cx="600511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/>
              <a:t>Analyze global and local situation. (Position Evaluator)</a:t>
            </a:r>
            <a:endParaRPr lang="zh-CN" altLang="zh-CN" dirty="0"/>
          </a:p>
        </p:txBody>
      </p:sp>
      <p:sp>
        <p:nvSpPr>
          <p:cNvPr id="5" name="矩形 4"/>
          <p:cNvSpPr/>
          <p:nvPr/>
        </p:nvSpPr>
        <p:spPr>
          <a:xfrm>
            <a:off x="696516" y="4121615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Find some feasible moves. (Move Picker)</a:t>
            </a:r>
            <a:endParaRPr lang="zh-CN" altLang="zh-CN" dirty="0"/>
          </a:p>
        </p:txBody>
      </p:sp>
      <p:sp>
        <p:nvSpPr>
          <p:cNvPr id="6" name="矩形 5"/>
          <p:cNvSpPr/>
          <p:nvPr/>
        </p:nvSpPr>
        <p:spPr>
          <a:xfrm>
            <a:off x="3238149" y="2755781"/>
            <a:ext cx="1392573" cy="654341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Deep Learning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1719742" y="2431307"/>
            <a:ext cx="436228" cy="293615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X1</a:t>
            </a:r>
            <a:endParaRPr lang="zh-CN" altLang="en-US" dirty="0"/>
          </a:p>
        </p:txBody>
      </p:sp>
      <p:sp>
        <p:nvSpPr>
          <p:cNvPr id="8" name="箭头: 右 7"/>
          <p:cNvSpPr/>
          <p:nvPr/>
        </p:nvSpPr>
        <p:spPr>
          <a:xfrm rot="1394066">
            <a:off x="2278522" y="2662841"/>
            <a:ext cx="635310" cy="156333"/>
          </a:xfrm>
          <a:prstGeom prst="rightArrow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箭头: 右 8"/>
          <p:cNvSpPr/>
          <p:nvPr/>
        </p:nvSpPr>
        <p:spPr>
          <a:xfrm>
            <a:off x="4857455" y="2999060"/>
            <a:ext cx="411061" cy="159391"/>
          </a:xfrm>
          <a:prstGeom prst="rightArrow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959563" y="3020353"/>
            <a:ext cx="889490" cy="376102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latin typeface="Calibri" panose="020F0502020204030204" pitchFamily="34" charset="0"/>
                <a:cs typeface="Calibri" panose="020F0502020204030204" pitchFamily="34" charset="0"/>
              </a:rPr>
              <a:t>Value Network</a:t>
            </a:r>
            <a:endParaRPr lang="zh-CN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719742" y="2931947"/>
            <a:ext cx="436228" cy="293615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X2</a:t>
            </a:r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1719742" y="3755466"/>
            <a:ext cx="436228" cy="293615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Xn</a:t>
            </a:r>
            <a:endParaRPr lang="zh-CN" altLang="en-US" dirty="0"/>
          </a:p>
        </p:txBody>
      </p:sp>
      <p:sp>
        <p:nvSpPr>
          <p:cNvPr id="13" name="文本框 12"/>
          <p:cNvSpPr txBox="1"/>
          <p:nvPr/>
        </p:nvSpPr>
        <p:spPr>
          <a:xfrm rot="5400000">
            <a:off x="1688224" y="3328914"/>
            <a:ext cx="3561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/>
              <a:t>…</a:t>
            </a:r>
            <a:endParaRPr lang="zh-CN" altLang="en-US" sz="2000" b="1" dirty="0"/>
          </a:p>
        </p:txBody>
      </p:sp>
      <p:sp>
        <p:nvSpPr>
          <p:cNvPr id="14" name="箭头: 右 13"/>
          <p:cNvSpPr/>
          <p:nvPr/>
        </p:nvSpPr>
        <p:spPr>
          <a:xfrm rot="228979">
            <a:off x="2279098" y="3000258"/>
            <a:ext cx="635310" cy="156333"/>
          </a:xfrm>
          <a:prstGeom prst="rightArrow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箭头: 右 14"/>
          <p:cNvSpPr/>
          <p:nvPr/>
        </p:nvSpPr>
        <p:spPr>
          <a:xfrm rot="20209768">
            <a:off x="2278462" y="3622484"/>
            <a:ext cx="635310" cy="156333"/>
          </a:xfrm>
          <a:prstGeom prst="rightArrow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3238149" y="4926977"/>
            <a:ext cx="1392573" cy="654341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Deep Learning</a:t>
            </a:r>
            <a:endParaRPr lang="zh-CN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1719742" y="4602503"/>
            <a:ext cx="436228" cy="293615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X1</a:t>
            </a:r>
            <a:endParaRPr lang="zh-CN" altLang="en-US" dirty="0"/>
          </a:p>
        </p:txBody>
      </p:sp>
      <p:sp>
        <p:nvSpPr>
          <p:cNvPr id="18" name="箭头: 右 17"/>
          <p:cNvSpPr/>
          <p:nvPr/>
        </p:nvSpPr>
        <p:spPr>
          <a:xfrm rot="1394066">
            <a:off x="2278522" y="4834037"/>
            <a:ext cx="635310" cy="156333"/>
          </a:xfrm>
          <a:prstGeom prst="rightArrow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箭头: 右 18"/>
          <p:cNvSpPr/>
          <p:nvPr/>
        </p:nvSpPr>
        <p:spPr>
          <a:xfrm>
            <a:off x="4857455" y="5170256"/>
            <a:ext cx="411061" cy="159391"/>
          </a:xfrm>
          <a:prstGeom prst="rightArrow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1719742" y="5103143"/>
            <a:ext cx="436228" cy="293615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X2</a:t>
            </a:r>
            <a:endParaRPr lang="zh-CN" altLang="en-US" dirty="0"/>
          </a:p>
        </p:txBody>
      </p:sp>
      <p:sp>
        <p:nvSpPr>
          <p:cNvPr id="22" name="矩形 21"/>
          <p:cNvSpPr/>
          <p:nvPr/>
        </p:nvSpPr>
        <p:spPr>
          <a:xfrm>
            <a:off x="1719742" y="5926662"/>
            <a:ext cx="436228" cy="293615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Xn</a:t>
            </a:r>
            <a:endParaRPr lang="zh-CN" altLang="en-US" dirty="0"/>
          </a:p>
        </p:txBody>
      </p:sp>
      <p:sp>
        <p:nvSpPr>
          <p:cNvPr id="23" name="文本框 22"/>
          <p:cNvSpPr txBox="1"/>
          <p:nvPr/>
        </p:nvSpPr>
        <p:spPr>
          <a:xfrm rot="5400000">
            <a:off x="1688224" y="5500110"/>
            <a:ext cx="3561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/>
              <a:t>…</a:t>
            </a:r>
            <a:endParaRPr lang="zh-CN" altLang="en-US" sz="2000" b="1" dirty="0"/>
          </a:p>
        </p:txBody>
      </p:sp>
      <p:sp>
        <p:nvSpPr>
          <p:cNvPr id="24" name="箭头: 右 23"/>
          <p:cNvSpPr/>
          <p:nvPr/>
        </p:nvSpPr>
        <p:spPr>
          <a:xfrm rot="228979">
            <a:off x="2279098" y="5171454"/>
            <a:ext cx="635310" cy="156333"/>
          </a:xfrm>
          <a:prstGeom prst="rightArrow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箭头: 右 24"/>
          <p:cNvSpPr/>
          <p:nvPr/>
        </p:nvSpPr>
        <p:spPr>
          <a:xfrm rot="20209768">
            <a:off x="2278462" y="5793680"/>
            <a:ext cx="635310" cy="156333"/>
          </a:xfrm>
          <a:prstGeom prst="rightArrow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1959563" y="2390020"/>
            <a:ext cx="889490" cy="376102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Board Status</a:t>
            </a:r>
            <a:endParaRPr lang="zh-CN" altLang="en-US" sz="1400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1761156" y="3624265"/>
            <a:ext cx="1286304" cy="376102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</a:t>
            </a:r>
            <a:r>
              <a:rPr lang="en-US" altLang="zh-CN" sz="1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Winning</a:t>
            </a:r>
            <a:r>
              <a:rPr lang="en-US" altLang="zh-CN" sz="1400" dirty="0"/>
              <a:t> </a:t>
            </a:r>
            <a:r>
              <a:rPr lang="en-US" altLang="zh-CN" sz="1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Probability</a:t>
            </a:r>
            <a:endParaRPr lang="zh-CN" altLang="en-US" sz="1400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" name="箭头: 下 27"/>
          <p:cNvSpPr/>
          <p:nvPr/>
        </p:nvSpPr>
        <p:spPr>
          <a:xfrm>
            <a:off x="2358777" y="2789985"/>
            <a:ext cx="91062" cy="205481"/>
          </a:xfrm>
          <a:prstGeom prst="downArrow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箭头: 下 28"/>
          <p:cNvSpPr/>
          <p:nvPr/>
        </p:nvSpPr>
        <p:spPr>
          <a:xfrm>
            <a:off x="2358777" y="3420093"/>
            <a:ext cx="91062" cy="205481"/>
          </a:xfrm>
          <a:prstGeom prst="downArrow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1959563" y="5169683"/>
            <a:ext cx="889490" cy="376102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latin typeface="Calibri" panose="020F0502020204030204" pitchFamily="34" charset="0"/>
                <a:cs typeface="Calibri" panose="020F0502020204030204" pitchFamily="34" charset="0"/>
              </a:rPr>
              <a:t>Policy Network</a:t>
            </a:r>
            <a:endParaRPr lang="zh-CN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1959563" y="4539350"/>
            <a:ext cx="889490" cy="376102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Board </a:t>
            </a:r>
            <a:r>
              <a:rPr lang="en-US" altLang="zh-CN" sz="1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lang="en-US" altLang="zh-CN" sz="140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tatus</a:t>
            </a:r>
            <a:endParaRPr lang="zh-CN" altLang="en-US" sz="1400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1761156" y="5773595"/>
            <a:ext cx="1286304" cy="376102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Feasible Moves</a:t>
            </a:r>
            <a:endParaRPr lang="zh-CN" altLang="en-US" sz="1400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3" name="箭头: 下 32"/>
          <p:cNvSpPr/>
          <p:nvPr/>
        </p:nvSpPr>
        <p:spPr>
          <a:xfrm>
            <a:off x="2358777" y="5569423"/>
            <a:ext cx="91062" cy="205481"/>
          </a:xfrm>
          <a:prstGeom prst="downArrow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34" name="箭头: 下 33"/>
          <p:cNvSpPr/>
          <p:nvPr/>
        </p:nvSpPr>
        <p:spPr>
          <a:xfrm>
            <a:off x="2353439" y="4934870"/>
            <a:ext cx="91062" cy="205481"/>
          </a:xfrm>
          <a:prstGeom prst="downArrow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891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63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-4.07407E-6 L 0.40642 0.00047 " pathEditMode="relative" rAng="0" ptsTypes="AA">
                                      <p:cBhvr>
                                        <p:cTn id="50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313" y="23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4.07407E-6 L 0.40642 0.00046 " pathEditMode="relative" rAng="0" ptsTypes="AA">
                                      <p:cBhvr>
                                        <p:cTn id="52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313" y="23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2.96296E-6 L 0.40642 0.00046 " pathEditMode="relative" rAng="0" ptsTypes="AA">
                                      <p:cBhvr>
                                        <p:cTn id="54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313" y="23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7.40741E-7 L 0.40642 0.00046 " pathEditMode="relative" rAng="0" ptsTypes="AA">
                                      <p:cBhvr>
                                        <p:cTn id="56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313" y="23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2.59259E-6 L 0.40642 0.00046 " pathEditMode="relative" rAng="0" ptsTypes="AA">
                                      <p:cBhvr>
                                        <p:cTn id="58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313" y="23"/>
                                    </p:animMotion>
                                  </p:childTnLst>
                                </p:cTn>
                              </p:par>
                              <p:par>
                                <p:cTn id="59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1.48148E-6 L 0.40642 0.00046 " pathEditMode="relative" rAng="0" ptsTypes="AA">
                                      <p:cBhvr>
                                        <p:cTn id="60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313" y="23"/>
                                    </p:animMotion>
                                  </p:childTnLst>
                                </p:cTn>
                              </p:par>
                              <p:par>
                                <p:cTn id="61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-3.7037E-7 L 0.40642 0.00046 " pathEditMode="relative" rAng="0" ptsTypes="AA">
                                      <p:cBhvr>
                                        <p:cTn id="62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313" y="23"/>
                                    </p:animMotion>
                                  </p:childTnLst>
                                </p:cTn>
                              </p:par>
                              <p:par>
                                <p:cTn id="63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-2.96296E-6 L 0.40642 0.00047 " pathEditMode="relative" rAng="0" ptsTypes="AA">
                                      <p:cBhvr>
                                        <p:cTn id="64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313" y="23"/>
                                    </p:animMotion>
                                  </p:childTnLst>
                                </p:cTn>
                              </p:par>
                              <p:par>
                                <p:cTn id="65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-3.33333E-6 L 0.40642 0.00047 " pathEditMode="relative" rAng="0" ptsTypes="AA">
                                      <p:cBhvr>
                                        <p:cTn id="66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313" y="23"/>
                                    </p:animMotion>
                                  </p:childTnLst>
                                </p:cTn>
                              </p:par>
                              <p:par>
                                <p:cTn id="67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-7.40741E-7 L 0.40642 0.00046 " pathEditMode="relative" rAng="0" ptsTypes="AA">
                                      <p:cBhvr>
                                        <p:cTn id="68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313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750"/>
                            </p:stCondLst>
                            <p:childTnLst>
                              <p:par>
                                <p:cTn id="7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 animBg="1"/>
      <p:bldP spid="7" grpId="0" animBg="1"/>
      <p:bldP spid="8" grpId="0" animBg="1"/>
      <p:bldP spid="9" grpId="0" animBg="1"/>
      <p:bldP spid="10" grpId="0" animBg="1"/>
      <p:bldP spid="10" grpId="1" animBg="1"/>
      <p:bldP spid="11" grpId="0" animBg="1"/>
      <p:bldP spid="12" grpId="0" animBg="1"/>
      <p:bldP spid="13" grpId="0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1" grpId="0" animBg="1"/>
      <p:bldP spid="22" grpId="0" animBg="1"/>
      <p:bldP spid="23" grpId="0"/>
      <p:bldP spid="24" grpId="0" animBg="1"/>
      <p:bldP spid="25" grpId="0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  <p:bldP spid="34" grpId="0" animBg="1"/>
      <p:bldP spid="34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An example about how AlphaGo works</a:t>
            </a:r>
            <a:endParaRPr lang="zh-CN" altLang="en-US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AA17C0A1-4E85-44BC-8C9B-6A03E30B59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453" y="1740439"/>
            <a:ext cx="3540154" cy="3891825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8CB39B9D-8D14-4CD4-B5C3-F1F87D2089E4}"/>
              </a:ext>
            </a:extLst>
          </p:cNvPr>
          <p:cNvSpPr txBox="1"/>
          <p:nvPr/>
        </p:nvSpPr>
        <p:spPr>
          <a:xfrm>
            <a:off x="4949505" y="2701253"/>
            <a:ext cx="31878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zh-CN" b="1" dirty="0"/>
              <a:t>Use Policy Network to predict possible next move.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22648944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An example about how AlphaGo works</a:t>
            </a:r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1E41BEE1-CE05-4C5A-B91D-08DFD86044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227" y="1633093"/>
            <a:ext cx="3841668" cy="4046253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747CF02A-70BE-44C7-9B20-C1E63E0660D4}"/>
              </a:ext>
            </a:extLst>
          </p:cNvPr>
          <p:cNvSpPr txBox="1"/>
          <p:nvPr/>
        </p:nvSpPr>
        <p:spPr>
          <a:xfrm>
            <a:off x="4966282" y="2281803"/>
            <a:ext cx="358209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 startAt="2"/>
            </a:pPr>
            <a:r>
              <a:rPr lang="en-US" altLang="zh-CN" b="1" dirty="0"/>
              <a:t>Simulation</a:t>
            </a:r>
          </a:p>
          <a:p>
            <a:r>
              <a:rPr lang="en-US" altLang="zh-CN" dirty="0"/>
              <a:t>Fight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itself.</a:t>
            </a:r>
            <a:r>
              <a:rPr lang="zh-CN" altLang="en-US" dirty="0"/>
              <a:t> </a:t>
            </a:r>
            <a:r>
              <a:rPr lang="en-US" altLang="zh-CN" dirty="0"/>
              <a:t>Using</a:t>
            </a:r>
            <a:r>
              <a:rPr lang="zh-CN" altLang="en-US" dirty="0"/>
              <a:t> </a:t>
            </a:r>
            <a:r>
              <a:rPr lang="en-US" altLang="zh-CN" dirty="0"/>
              <a:t>Value</a:t>
            </a:r>
            <a:r>
              <a:rPr lang="zh-CN" altLang="en-US" dirty="0"/>
              <a:t> </a:t>
            </a:r>
            <a:r>
              <a:rPr lang="en-US" altLang="zh-CN" dirty="0"/>
              <a:t>Network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judge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situation.</a:t>
            </a:r>
          </a:p>
          <a:p>
            <a:pPr marL="285750" indent="-285750">
              <a:buFontTx/>
              <a:buChar char="-"/>
            </a:pPr>
            <a:r>
              <a:rPr lang="en-US" altLang="zh-CN" dirty="0"/>
              <a:t>If win/loss possibility is high, count the result and start a new one.</a:t>
            </a:r>
          </a:p>
          <a:p>
            <a:pPr marL="285750" indent="-285750">
              <a:buFontTx/>
              <a:buChar char="-"/>
            </a:pPr>
            <a:r>
              <a:rPr lang="en-US" altLang="zh-CN" dirty="0"/>
              <a:t>Otherwise, keep fighting.</a:t>
            </a:r>
          </a:p>
        </p:txBody>
      </p:sp>
    </p:spTree>
    <p:extLst>
      <p:ext uri="{BB962C8B-B14F-4D97-AF65-F5344CB8AC3E}">
        <p14:creationId xmlns:p14="http://schemas.microsoft.com/office/powerpoint/2010/main" val="21971771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An example about how AlphaGo works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A52863F-90EA-4038-8D6E-4A1477D709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307" y="1699788"/>
            <a:ext cx="3582691" cy="392828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DE6B5E7C-4716-4F2E-A925-52D05A47FF84}"/>
              </a:ext>
            </a:extLst>
          </p:cNvPr>
          <p:cNvSpPr txBox="1"/>
          <p:nvPr/>
        </p:nvSpPr>
        <p:spPr>
          <a:xfrm>
            <a:off x="4966282" y="2281803"/>
            <a:ext cx="35820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 startAt="3"/>
            </a:pPr>
            <a:r>
              <a:rPr lang="en-US" altLang="zh-CN" b="1" dirty="0"/>
              <a:t>Choose the move with highest win possibility.</a:t>
            </a:r>
          </a:p>
        </p:txBody>
      </p:sp>
    </p:spTree>
    <p:extLst>
      <p:ext uri="{BB962C8B-B14F-4D97-AF65-F5344CB8AC3E}">
        <p14:creationId xmlns:p14="http://schemas.microsoft.com/office/powerpoint/2010/main" val="4003647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kumimoji="1"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112113" y="3075057"/>
            <a:ext cx="691978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4000" b="1" dirty="0">
                <a:solidFill>
                  <a:schemeClr val="accent1"/>
                </a:solidFill>
              </a:rPr>
              <a:t>Why will </a:t>
            </a:r>
            <a:r>
              <a:rPr kumimoji="1" lang="en-US" altLang="zh-CN" sz="4000" b="1" dirty="0" err="1">
                <a:solidFill>
                  <a:schemeClr val="accent1"/>
                </a:solidFill>
              </a:rPr>
              <a:t>AlphaGo</a:t>
            </a:r>
            <a:r>
              <a:rPr kumimoji="1" lang="en-US" altLang="zh-CN" sz="4000" b="1" dirty="0">
                <a:solidFill>
                  <a:schemeClr val="accent1"/>
                </a:solidFill>
              </a:rPr>
              <a:t> dominate</a:t>
            </a:r>
            <a:endParaRPr kumimoji="1" lang="zh-CN" altLang="en-US" sz="40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44386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Unbeatable features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CN" dirty="0"/>
              <a:t>Powerful computing ability</a:t>
            </a:r>
          </a:p>
          <a:p>
            <a:pPr lvl="1"/>
            <a:r>
              <a:rPr lang="en-US" altLang="zh-CN" dirty="0"/>
              <a:t>predict next move only takes 2 </a:t>
            </a:r>
            <a:r>
              <a:rPr lang="el-GR" altLang="zh-CN" dirty="0"/>
              <a:t>μ</a:t>
            </a:r>
            <a:r>
              <a:rPr lang="en-US" altLang="zh-CN" dirty="0"/>
              <a:t>s</a:t>
            </a:r>
          </a:p>
          <a:p>
            <a:r>
              <a:rPr lang="en-US" altLang="zh-CN" dirty="0"/>
              <a:t>Never tired</a:t>
            </a:r>
          </a:p>
          <a:p>
            <a:pPr lvl="1"/>
            <a:r>
              <a:rPr lang="en-US" altLang="zh-CN" dirty="0"/>
              <a:t>as long as there is electricity</a:t>
            </a:r>
          </a:p>
          <a:p>
            <a:r>
              <a:rPr lang="en-US" altLang="zh-CN" dirty="0"/>
              <a:t>Never make mistakes</a:t>
            </a:r>
          </a:p>
          <a:p>
            <a:pPr lvl="1"/>
            <a:r>
              <a:rPr lang="en-US" altLang="zh-CN" dirty="0"/>
              <a:t>guaranteed by program </a:t>
            </a:r>
          </a:p>
        </p:txBody>
      </p:sp>
    </p:spTree>
    <p:extLst>
      <p:ext uri="{BB962C8B-B14F-4D97-AF65-F5344CB8AC3E}">
        <p14:creationId xmlns:p14="http://schemas.microsoft.com/office/powerpoint/2010/main" val="39348864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CN" dirty="0"/>
              <a:t>Title</a:t>
            </a:r>
          </a:p>
          <a:p>
            <a:pPr lvl="1"/>
            <a:r>
              <a:rPr lang="en-US" altLang="zh-CN" dirty="0" err="1"/>
              <a:t>AlphaGo</a:t>
            </a:r>
            <a:r>
              <a:rPr lang="en-US" altLang="en-US" dirty="0"/>
              <a:t>: The</a:t>
            </a:r>
            <a:r>
              <a:rPr lang="zh-CN" altLang="en-US" dirty="0"/>
              <a:t> </a:t>
            </a:r>
            <a:r>
              <a:rPr lang="en-US" altLang="zh-CN" dirty="0"/>
              <a:t>New Dominator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Go</a:t>
            </a:r>
          </a:p>
          <a:p>
            <a:r>
              <a:rPr lang="en-US" altLang="zh-CN" dirty="0"/>
              <a:t>General purpose</a:t>
            </a:r>
          </a:p>
          <a:p>
            <a:pPr lvl="1"/>
            <a:r>
              <a:rPr lang="en-US" altLang="zh-CN" dirty="0"/>
              <a:t>My purpose is to inform my audience about </a:t>
            </a:r>
            <a:r>
              <a:rPr lang="en-US" altLang="zh-CN" dirty="0" err="1"/>
              <a:t>AlphaGo</a:t>
            </a:r>
            <a:endParaRPr lang="en-US" altLang="zh-CN" dirty="0"/>
          </a:p>
          <a:p>
            <a:r>
              <a:rPr lang="en-US" altLang="zh-CN" dirty="0"/>
              <a:t>Central idea</a:t>
            </a:r>
          </a:p>
          <a:p>
            <a:pPr lvl="1"/>
            <a:r>
              <a:rPr lang="en-US" altLang="zh-CN" dirty="0" err="1"/>
              <a:t>AlphaGo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powerful</a:t>
            </a:r>
            <a:r>
              <a:rPr lang="zh-CN" altLang="en-US" dirty="0"/>
              <a:t> </a:t>
            </a:r>
            <a:r>
              <a:rPr lang="en-US" altLang="zh-CN" dirty="0"/>
              <a:t>Artificial</a:t>
            </a:r>
            <a:r>
              <a:rPr lang="zh-CN" altLang="en-US" dirty="0"/>
              <a:t> </a:t>
            </a:r>
            <a:r>
              <a:rPr lang="en-US" altLang="zh-CN" dirty="0"/>
              <a:t>Intelligence that will dominate Go</a:t>
            </a:r>
            <a:r>
              <a:rPr lang="en-US" altLang="en-US" dirty="0"/>
              <a:t>.</a:t>
            </a:r>
            <a:endParaRPr lang="en-US" altLang="zh-CN" dirty="0"/>
          </a:p>
          <a:p>
            <a:r>
              <a:rPr lang="en-US" altLang="zh-CN" dirty="0"/>
              <a:t>Organizational patterns</a:t>
            </a:r>
          </a:p>
          <a:p>
            <a:pPr lvl="1"/>
            <a:r>
              <a:rPr lang="en-US" altLang="zh-CN" dirty="0"/>
              <a:t>Chronological order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Header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116145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图片 28" descr="图片包含 文字&#10;&#10;已生成高可信度的说明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181" y="2529744"/>
            <a:ext cx="4731128" cy="3285833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>
          <a:xfrm>
            <a:off x="494025" y="1685678"/>
            <a:ext cx="8372163" cy="4921498"/>
          </a:xfrm>
        </p:spPr>
        <p:txBody>
          <a:bodyPr/>
          <a:lstStyle/>
          <a:p>
            <a:r>
              <a:rPr kumimoji="1" lang="en-US" altLang="zh-CN" dirty="0"/>
              <a:t>What else can deep learning do?</a:t>
            </a:r>
            <a:endParaRPr kumimoji="1"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The Bright Future</a:t>
            </a:r>
            <a:endParaRPr kumimoji="1" lang="zh-CN" altLang="en-US" dirty="0"/>
          </a:p>
        </p:txBody>
      </p:sp>
      <p:pic>
        <p:nvPicPr>
          <p:cNvPr id="28" name="图片 27" descr="图片包含 室内, 就坐&#10;&#10;已生成极高可信度的说明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5843" y="2979044"/>
            <a:ext cx="4735289" cy="2848294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21" name="图片 20" descr="图片包含 照片, 文字, 展示, 树&#10;&#10;已生成极高可信度的说明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4754" y="1685678"/>
            <a:ext cx="3093393" cy="4396453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19" name="图片 18" descr="图片包含 户外, 红色, 汽车&#10;&#10;已生成高可信度的说明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6324" y="2747132"/>
            <a:ext cx="3685994" cy="3068445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</p:spTree>
    <p:extLst>
      <p:ext uri="{BB962C8B-B14F-4D97-AF65-F5344CB8AC3E}">
        <p14:creationId xmlns:p14="http://schemas.microsoft.com/office/powerpoint/2010/main" val="1636540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latin typeface="+mn-ea"/>
                <a:ea typeface="+mn-ea"/>
              </a:rPr>
              <a:t>Thanks</a:t>
            </a:r>
            <a:r>
              <a:rPr lang="zh-CN" altLang="en-US">
                <a:latin typeface="+mn-ea"/>
                <a:ea typeface="+mn-ea"/>
              </a:rPr>
              <a:t>！</a:t>
            </a:r>
            <a:endParaRPr lang="zh-CN" altLang="en-US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629736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kumimoji="1"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437341" y="3075057"/>
            <a:ext cx="42693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4000" b="1" dirty="0">
                <a:solidFill>
                  <a:schemeClr val="accent1"/>
                </a:solidFill>
              </a:rPr>
              <a:t>What is </a:t>
            </a:r>
            <a:r>
              <a:rPr kumimoji="1" lang="en-US" altLang="zh-CN" sz="4000" b="1" dirty="0" err="1">
                <a:solidFill>
                  <a:schemeClr val="accent1"/>
                </a:solidFill>
              </a:rPr>
              <a:t>AlphaGo</a:t>
            </a:r>
            <a:endParaRPr kumimoji="1" lang="zh-CN" altLang="en-US" sz="40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73081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>
          <a:xfrm>
            <a:off x="494025" y="1685678"/>
            <a:ext cx="4058925" cy="4921498"/>
          </a:xfrm>
        </p:spPr>
        <p:txBody>
          <a:bodyPr>
            <a:normAutofit lnSpcReduction="10000"/>
          </a:bodyPr>
          <a:lstStyle/>
          <a:p>
            <a:r>
              <a:rPr kumimoji="1" lang="en-US" altLang="zh-CN" dirty="0"/>
              <a:t>A narrow AI computer program developed by Alphabet Inc.'s Google DeepMind in London to play the board game Go.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The first Computer Go program to beat a human professional Go player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One of the Breakthrough of the Year runners-up on 22 December 2016 chosen by Science</a:t>
            </a:r>
          </a:p>
          <a:p>
            <a:endParaRPr kumimoji="1" lang="en-US" altLang="zh-CN" dirty="0"/>
          </a:p>
          <a:p>
            <a:pPr marL="0" indent="0">
              <a:buNone/>
            </a:pPr>
            <a:endParaRPr kumimoji="1"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Resume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7016" y="1713164"/>
            <a:ext cx="3017322" cy="186638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5526" y="3867287"/>
            <a:ext cx="4120661" cy="2314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4854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Splendid Records</a:t>
            </a: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1307587"/>
              </p:ext>
            </p:extLst>
          </p:nvPr>
        </p:nvGraphicFramePr>
        <p:xfrm>
          <a:off x="708180" y="1932623"/>
          <a:ext cx="7943850" cy="343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2075">
                  <a:extLst>
                    <a:ext uri="{9D8B030D-6E8A-4147-A177-3AD203B41FA5}">
                      <a16:colId xmlns:a16="http://schemas.microsoft.com/office/drawing/2014/main" val="2607551957"/>
                    </a:ext>
                  </a:extLst>
                </a:gridCol>
                <a:gridCol w="4895850">
                  <a:extLst>
                    <a:ext uri="{9D8B030D-6E8A-4147-A177-3AD203B41FA5}">
                      <a16:colId xmlns:a16="http://schemas.microsoft.com/office/drawing/2014/main" val="1997689361"/>
                    </a:ext>
                  </a:extLst>
                </a:gridCol>
                <a:gridCol w="1685925">
                  <a:extLst>
                    <a:ext uri="{9D8B030D-6E8A-4147-A177-3AD203B41FA5}">
                      <a16:colId xmlns:a16="http://schemas.microsoft.com/office/drawing/2014/main" val="2825663643"/>
                    </a:ext>
                  </a:extLst>
                </a:gridCol>
              </a:tblGrid>
              <a:tr h="669326">
                <a:tc>
                  <a:txBody>
                    <a:bodyPr/>
                    <a:lstStyle/>
                    <a:p>
                      <a:r>
                        <a:rPr lang="en-US" altLang="zh-CN" dirty="0"/>
                        <a:t>Time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b="0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Opponent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Score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8647983"/>
                  </a:ext>
                </a:extLst>
              </a:tr>
              <a:tr h="760376">
                <a:tc>
                  <a:txBody>
                    <a:bodyPr/>
                    <a:lstStyle/>
                    <a:p>
                      <a:r>
                        <a:rPr lang="en-US" altLang="zh-CN" dirty="0"/>
                        <a:t>2015.10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Fan Hui (European Go Champion, 2-dan professional)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 : 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3722563"/>
                  </a:ext>
                </a:extLst>
              </a:tr>
              <a:tr h="669326">
                <a:tc>
                  <a:txBody>
                    <a:bodyPr/>
                    <a:lstStyle/>
                    <a:p>
                      <a:r>
                        <a:rPr lang="en-US" altLang="zh-CN" dirty="0"/>
                        <a:t>2016.03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Lee Sedol (one of the best players at Go, 9-dan professional)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4 : 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1968387"/>
                  </a:ext>
                </a:extLst>
              </a:tr>
              <a:tr h="669326">
                <a:tc>
                  <a:txBody>
                    <a:bodyPr/>
                    <a:lstStyle/>
                    <a:p>
                      <a:r>
                        <a:rPr lang="en-US" altLang="zh-CN" dirty="0"/>
                        <a:t>Late 2016 – early 2017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60 players including three victories over Go’s top ranked player(unofficial online matches)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60 : 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0715584"/>
                  </a:ext>
                </a:extLst>
              </a:tr>
              <a:tr h="669326">
                <a:tc>
                  <a:txBody>
                    <a:bodyPr/>
                    <a:lstStyle/>
                    <a:p>
                      <a:r>
                        <a:rPr lang="en-US" altLang="zh-CN" dirty="0"/>
                        <a:t>2017.05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Ke</a:t>
                      </a:r>
                      <a:r>
                        <a:rPr lang="en-US" altLang="zh-CN" dirty="0"/>
                        <a:t> </a:t>
                      </a:r>
                      <a:r>
                        <a:rPr lang="en-US" altLang="zh-CN" dirty="0" err="1"/>
                        <a:t>Jie</a:t>
                      </a:r>
                      <a:r>
                        <a:rPr lang="en-US" altLang="zh-CN" dirty="0"/>
                        <a:t> (</a:t>
                      </a: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world No.1 ranked player,</a:t>
                      </a:r>
                      <a:r>
                        <a:rPr lang="en-US" altLang="zh-CN" dirty="0"/>
                        <a:t>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 : 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4326355"/>
                  </a:ext>
                </a:extLst>
              </a:tr>
            </a:tbl>
          </a:graphicData>
        </a:graphic>
      </p:graphicFrame>
      <p:sp>
        <p:nvSpPr>
          <p:cNvPr id="6" name="矩形 5"/>
          <p:cNvSpPr/>
          <p:nvPr/>
        </p:nvSpPr>
        <p:spPr>
          <a:xfrm>
            <a:off x="1314450" y="5503653"/>
            <a:ext cx="702945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222222"/>
                </a:solidFill>
                <a:latin typeface="Arial" panose="020B0604020202020204" pitchFamily="34" charset="0"/>
              </a:rPr>
              <a:t>After the match between AlphaGo and </a:t>
            </a:r>
            <a:r>
              <a:rPr lang="en-US" altLang="zh-CN" dirty="0" err="1">
                <a:solidFill>
                  <a:srgbClr val="222222"/>
                </a:solidFill>
                <a:latin typeface="Arial" panose="020B0604020202020204" pitchFamily="34" charset="0"/>
              </a:rPr>
              <a:t>Ke</a:t>
            </a:r>
            <a:r>
              <a:rPr lang="en-US" altLang="zh-CN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en-US" altLang="zh-CN" dirty="0" err="1">
                <a:solidFill>
                  <a:srgbClr val="222222"/>
                </a:solidFill>
                <a:latin typeface="Arial" panose="020B0604020202020204" pitchFamily="34" charset="0"/>
              </a:rPr>
              <a:t>Jie</a:t>
            </a:r>
            <a:r>
              <a:rPr lang="en-US" altLang="zh-CN" dirty="0">
                <a:solidFill>
                  <a:srgbClr val="222222"/>
                </a:solidFill>
                <a:latin typeface="Arial" panose="020B0604020202020204" pitchFamily="34" charset="0"/>
              </a:rPr>
              <a:t>, AlphaGo will retire while DeepMind continues AI research in other areas instead of Go.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2026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kumimoji="1"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468153" y="3075057"/>
            <a:ext cx="620769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4000" b="1" dirty="0">
                <a:solidFill>
                  <a:schemeClr val="accent1"/>
                </a:solidFill>
              </a:rPr>
              <a:t>How does </a:t>
            </a:r>
            <a:r>
              <a:rPr kumimoji="1" lang="en-US" altLang="zh-CN" sz="4000" b="1" dirty="0" err="1">
                <a:solidFill>
                  <a:schemeClr val="accent1"/>
                </a:solidFill>
              </a:rPr>
              <a:t>AlphaGo</a:t>
            </a:r>
            <a:r>
              <a:rPr kumimoji="1" lang="en-US" altLang="zh-CN" sz="4000" b="1" dirty="0">
                <a:solidFill>
                  <a:schemeClr val="accent1"/>
                </a:solidFill>
              </a:rPr>
              <a:t> work</a:t>
            </a:r>
            <a:endParaRPr kumimoji="1" lang="zh-CN" altLang="en-US" sz="40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74832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Prerequisite</a:t>
            </a:r>
            <a:endParaRPr lang="zh-CN" altLang="en-US" dirty="0"/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1444" y="4665678"/>
            <a:ext cx="3017322" cy="1866384"/>
          </a:xfrm>
          <a:prstGeom prst="rect">
            <a:avLst/>
          </a:prstGeom>
        </p:spPr>
      </p:pic>
      <p:sp>
        <p:nvSpPr>
          <p:cNvPr id="25" name="椭圆 24"/>
          <p:cNvSpPr/>
          <p:nvPr/>
        </p:nvSpPr>
        <p:spPr>
          <a:xfrm>
            <a:off x="978467" y="1804498"/>
            <a:ext cx="6756181" cy="2746353"/>
          </a:xfrm>
          <a:prstGeom prst="ellipse">
            <a:avLst/>
          </a:prstGeom>
          <a:ln w="28575" cmpd="sng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2000" b="1" dirty="0"/>
          </a:p>
        </p:txBody>
      </p:sp>
      <p:sp>
        <p:nvSpPr>
          <p:cNvPr id="26" name="椭圆 25"/>
          <p:cNvSpPr/>
          <p:nvPr/>
        </p:nvSpPr>
        <p:spPr>
          <a:xfrm>
            <a:off x="3693683" y="2054148"/>
            <a:ext cx="3623826" cy="2247051"/>
          </a:xfrm>
          <a:prstGeom prst="ellipse">
            <a:avLst/>
          </a:prstGeom>
          <a:ln w="28575" cmpd="sng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2000" b="1" dirty="0"/>
          </a:p>
        </p:txBody>
      </p:sp>
      <p:sp>
        <p:nvSpPr>
          <p:cNvPr id="27" name="椭圆 26"/>
          <p:cNvSpPr/>
          <p:nvPr/>
        </p:nvSpPr>
        <p:spPr>
          <a:xfrm>
            <a:off x="5379282" y="2418627"/>
            <a:ext cx="1665774" cy="1520109"/>
          </a:xfrm>
          <a:prstGeom prst="ellipse">
            <a:avLst/>
          </a:prstGeom>
          <a:ln w="28575" cmpd="sng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2000" b="1" dirty="0"/>
              <a:t>Deep</a:t>
            </a:r>
            <a:r>
              <a:rPr kumimoji="1" lang="zh-CN" altLang="en-US" sz="2000" b="1" dirty="0"/>
              <a:t> </a:t>
            </a:r>
            <a:r>
              <a:rPr kumimoji="1" lang="en-US" altLang="zh-CN" sz="2000" b="1" dirty="0"/>
              <a:t>Learning</a:t>
            </a:r>
            <a:endParaRPr kumimoji="1" lang="zh-CN" altLang="en-US" sz="2000" b="1" dirty="0"/>
          </a:p>
        </p:txBody>
      </p:sp>
      <p:sp>
        <p:nvSpPr>
          <p:cNvPr id="28" name="虚尾箭头 27"/>
          <p:cNvSpPr/>
          <p:nvPr/>
        </p:nvSpPr>
        <p:spPr>
          <a:xfrm rot="6911181">
            <a:off x="4978013" y="4333802"/>
            <a:ext cx="1452979" cy="617484"/>
          </a:xfrm>
          <a:prstGeom prst="stripedRightArrow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3975648" y="2823730"/>
            <a:ext cx="12719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000" b="1" dirty="0">
                <a:solidFill>
                  <a:schemeClr val="dk1"/>
                </a:solidFill>
              </a:rPr>
              <a:t>Neutral Network</a:t>
            </a:r>
            <a:endParaRPr kumimoji="1" lang="zh-CN" altLang="en-US" sz="2000" b="1" dirty="0">
              <a:solidFill>
                <a:schemeClr val="dk1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322579" y="2977618"/>
            <a:ext cx="20986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>
                <a:solidFill>
                  <a:schemeClr val="dk1"/>
                </a:solidFill>
              </a:rPr>
              <a:t>Machine Learning</a:t>
            </a:r>
            <a:endParaRPr kumimoji="1" lang="zh-CN" altLang="en-US" sz="2000" b="1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20509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>
          <a:xfrm>
            <a:off x="494025" y="1685678"/>
            <a:ext cx="8372163" cy="816940"/>
          </a:xfrm>
        </p:spPr>
        <p:txBody>
          <a:bodyPr>
            <a:normAutofit lnSpcReduction="10000"/>
          </a:bodyPr>
          <a:lstStyle/>
          <a:p>
            <a:r>
              <a:rPr lang="en-US" altLang="zh-CN" dirty="0"/>
              <a:t>What is Program?</a:t>
            </a:r>
          </a:p>
          <a:p>
            <a:pPr lvl="1"/>
            <a:r>
              <a:rPr lang="en-US" altLang="zh-CN" dirty="0"/>
              <a:t>Program is a process. With a input X, it returns a correspond output Y.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What is Machine Learning?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3733100" y="2752114"/>
            <a:ext cx="1472279" cy="579559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 Light"/>
                <a:ea typeface="等线"/>
                <a:cs typeface="+mn-cs"/>
              </a:rPr>
              <a:t>Program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 Light"/>
              <a:ea typeface="等线"/>
              <a:cs typeface="+mn-cs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575419" y="2936671"/>
            <a:ext cx="309931" cy="260059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 Light"/>
                <a:ea typeface="等线"/>
                <a:cs typeface="+mn-cs"/>
              </a:rPr>
              <a:t>X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 Light"/>
              <a:ea typeface="等线"/>
              <a:cs typeface="+mn-cs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990200" y="2936671"/>
            <a:ext cx="309931" cy="260059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 Light"/>
                <a:ea typeface="等线"/>
                <a:cs typeface="+mn-cs"/>
              </a:rPr>
              <a:t>Y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 Light"/>
              <a:ea typeface="等线"/>
              <a:cs typeface="+mn-cs"/>
            </a:endParaRPr>
          </a:p>
        </p:txBody>
      </p:sp>
      <p:sp>
        <p:nvSpPr>
          <p:cNvPr id="7" name="箭头: 右 6"/>
          <p:cNvSpPr/>
          <p:nvPr/>
        </p:nvSpPr>
        <p:spPr>
          <a:xfrm>
            <a:off x="3095305" y="2999588"/>
            <a:ext cx="434589" cy="141175"/>
          </a:xfrm>
          <a:prstGeom prst="rightArrow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 Light"/>
              <a:ea typeface="等线"/>
              <a:cs typeface="+mn-cs"/>
            </a:endParaRPr>
          </a:p>
        </p:txBody>
      </p:sp>
      <p:sp>
        <p:nvSpPr>
          <p:cNvPr id="8" name="箭头: 右 7"/>
          <p:cNvSpPr/>
          <p:nvPr/>
        </p:nvSpPr>
        <p:spPr>
          <a:xfrm>
            <a:off x="5352406" y="2995393"/>
            <a:ext cx="434589" cy="141175"/>
          </a:xfrm>
          <a:prstGeom prst="rightArrow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 Light"/>
              <a:ea typeface="等线"/>
              <a:cs typeface="+mn-cs"/>
            </a:endParaRPr>
          </a:p>
        </p:txBody>
      </p:sp>
      <p:sp>
        <p:nvSpPr>
          <p:cNvPr id="9" name="内容占位符 1"/>
          <p:cNvSpPr txBox="1">
            <a:spLocks/>
          </p:cNvSpPr>
          <p:nvPr/>
        </p:nvSpPr>
        <p:spPr>
          <a:xfrm>
            <a:off x="494023" y="3389584"/>
            <a:ext cx="8372164" cy="116572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004098"/>
              </a:buClr>
              <a:buSzPct val="100000"/>
              <a:buFont typeface="Calibri" panose="020F0502020204030204" pitchFamily="34" charset="0"/>
              <a:buChar char="▪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 Light"/>
                <a:ea typeface="等线"/>
                <a:cs typeface="+mn-cs"/>
              </a:rPr>
              <a:t>What is Machine Learning?</a:t>
            </a:r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004098"/>
              </a:buClr>
              <a:buSzPct val="100000"/>
              <a:buFont typeface="Calibri" panose="020F0502020204030204" pitchFamily="34" charset="0"/>
              <a:buChar char="▪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 Light"/>
                <a:ea typeface="等线"/>
                <a:cs typeface="+mn-cs"/>
              </a:rPr>
              <a:t>Machine Learning is a kind of special program. With a series of input X, it returns a program.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 Light"/>
              <a:ea typeface="等线"/>
              <a:cs typeface="+mn-cs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529894" y="4877349"/>
            <a:ext cx="1392573" cy="550000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 Light"/>
                <a:ea typeface="等线"/>
                <a:cs typeface="+mn-cs"/>
              </a:rPr>
              <a:t>Machine Learning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 Light"/>
              <a:ea typeface="等线"/>
              <a:cs typeface="+mn-cs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977932" y="4552874"/>
            <a:ext cx="469783" cy="246795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 Light"/>
                <a:ea typeface="等线"/>
                <a:cs typeface="+mn-cs"/>
              </a:rPr>
              <a:t>X1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 Light"/>
              <a:ea typeface="等线"/>
              <a:cs typeface="+mn-cs"/>
            </a:endParaRPr>
          </a:p>
        </p:txBody>
      </p:sp>
      <p:sp>
        <p:nvSpPr>
          <p:cNvPr id="13" name="箭头: 右 12"/>
          <p:cNvSpPr/>
          <p:nvPr/>
        </p:nvSpPr>
        <p:spPr>
          <a:xfrm rot="1394066">
            <a:off x="2575184" y="4785419"/>
            <a:ext cx="635310" cy="131404"/>
          </a:xfrm>
          <a:prstGeom prst="rightArrow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 Light"/>
              <a:ea typeface="等线"/>
              <a:cs typeface="+mn-cs"/>
            </a:endParaRPr>
          </a:p>
        </p:txBody>
      </p:sp>
      <p:sp>
        <p:nvSpPr>
          <p:cNvPr id="14" name="箭头: 右 13"/>
          <p:cNvSpPr/>
          <p:nvPr/>
        </p:nvSpPr>
        <p:spPr>
          <a:xfrm>
            <a:off x="5149200" y="5120627"/>
            <a:ext cx="411061" cy="133975"/>
          </a:xfrm>
          <a:prstGeom prst="rightArrow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 Light"/>
              <a:ea typeface="等线"/>
              <a:cs typeface="+mn-cs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786994" y="4881542"/>
            <a:ext cx="1392573" cy="550000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 Light"/>
                <a:ea typeface="等线"/>
                <a:cs typeface="+mn-cs"/>
              </a:rPr>
              <a:t>Program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 Light"/>
              <a:ea typeface="等线"/>
              <a:cs typeface="+mn-cs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977932" y="5053514"/>
            <a:ext cx="469783" cy="246795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 Light"/>
                <a:ea typeface="等线"/>
                <a:cs typeface="+mn-cs"/>
              </a:rPr>
              <a:t>X2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 Light"/>
              <a:ea typeface="等线"/>
              <a:cs typeface="+mn-cs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1977932" y="5877033"/>
            <a:ext cx="469783" cy="246795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 Light"/>
                <a:ea typeface="等线"/>
                <a:cs typeface="+mn-cs"/>
              </a:rPr>
              <a:t>Xn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 Light"/>
              <a:ea typeface="等线"/>
              <a:cs typeface="+mn-cs"/>
            </a:endParaRPr>
          </a:p>
        </p:txBody>
      </p:sp>
      <p:sp>
        <p:nvSpPr>
          <p:cNvPr id="18" name="文本框 17"/>
          <p:cNvSpPr txBox="1"/>
          <p:nvPr/>
        </p:nvSpPr>
        <p:spPr>
          <a:xfrm rot="5400000">
            <a:off x="2008368" y="5422082"/>
            <a:ext cx="2993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 Light"/>
                <a:ea typeface="等线"/>
                <a:cs typeface="+mn-cs"/>
              </a:rPr>
              <a:t>…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 Light"/>
              <a:ea typeface="等线"/>
              <a:cs typeface="+mn-cs"/>
            </a:endParaRPr>
          </a:p>
        </p:txBody>
      </p:sp>
      <p:sp>
        <p:nvSpPr>
          <p:cNvPr id="19" name="箭头: 右 18"/>
          <p:cNvSpPr/>
          <p:nvPr/>
        </p:nvSpPr>
        <p:spPr>
          <a:xfrm rot="228979">
            <a:off x="2571672" y="5121853"/>
            <a:ext cx="635310" cy="131404"/>
          </a:xfrm>
          <a:prstGeom prst="rightArrow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 Light"/>
              <a:ea typeface="等线"/>
              <a:cs typeface="+mn-cs"/>
            </a:endParaRPr>
          </a:p>
        </p:txBody>
      </p:sp>
      <p:sp>
        <p:nvSpPr>
          <p:cNvPr id="20" name="箭头: 右 19"/>
          <p:cNvSpPr/>
          <p:nvPr/>
        </p:nvSpPr>
        <p:spPr>
          <a:xfrm rot="20209768">
            <a:off x="2565303" y="5745057"/>
            <a:ext cx="635310" cy="131404"/>
          </a:xfrm>
          <a:prstGeom prst="rightArrow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 Light"/>
              <a:ea typeface="等线"/>
              <a:cs typeface="+mn-cs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1482997" y="6215965"/>
            <a:ext cx="1330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 Light"/>
                <a:ea typeface="等线"/>
                <a:cs typeface="+mn-cs"/>
              </a:rPr>
              <a:t>Training Set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 Light"/>
              <a:ea typeface="等线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18436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4" grpId="0" animBg="1"/>
      <p:bldP spid="5" grpId="0" animBg="1"/>
      <p:bldP spid="6" grpId="0" animBg="1"/>
      <p:bldP spid="7" grpId="0" animBg="1"/>
      <p:bldP spid="8" grpId="0" animBg="1"/>
      <p:bldP spid="9" grpId="0"/>
      <p:bldP spid="10" grpId="0" animBg="1"/>
      <p:bldP spid="11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/>
      <p:bldP spid="19" grpId="0" animBg="1"/>
      <p:bldP spid="20" grpId="0" animBg="1"/>
      <p:bldP spid="2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An Example For Machine</a:t>
            </a:r>
            <a:r>
              <a:rPr lang="zh-CN" altLang="en-US" dirty="0"/>
              <a:t> </a:t>
            </a:r>
            <a:r>
              <a:rPr lang="en-US" altLang="zh-CN" dirty="0"/>
              <a:t>Learning</a:t>
            </a:r>
            <a:endParaRPr lang="zh-CN" altLang="en-US" dirty="0"/>
          </a:p>
        </p:txBody>
      </p:sp>
      <p:pic>
        <p:nvPicPr>
          <p:cNvPr id="9" name="内容占位符 8" descr="图片包含 文字, 地图&#10;&#10;已生成极高可信度的说明"/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35591"/>
            <a:ext cx="6484690" cy="4921250"/>
          </a:xfrm>
        </p:spPr>
      </p:pic>
      <p:cxnSp>
        <p:nvCxnSpPr>
          <p:cNvPr id="11" name="直接连接符 10"/>
          <p:cNvCxnSpPr>
            <a:cxnSpLocks/>
          </p:cNvCxnSpPr>
          <p:nvPr/>
        </p:nvCxnSpPr>
        <p:spPr>
          <a:xfrm flipV="1">
            <a:off x="939567" y="2030137"/>
            <a:ext cx="4941116" cy="328848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6191075" y="2306972"/>
            <a:ext cx="195117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Training Output</a:t>
            </a:r>
            <a:r>
              <a:rPr lang="zh-CN" altLang="en-US" dirty="0"/>
              <a:t>：</a:t>
            </a:r>
            <a:endParaRPr lang="en-US" altLang="zh-CN" dirty="0"/>
          </a:p>
          <a:p>
            <a:r>
              <a:rPr lang="en-US" altLang="zh-CN" dirty="0"/>
              <a:t>y = x</a:t>
            </a:r>
          </a:p>
          <a:p>
            <a:endParaRPr lang="en-US" altLang="zh-CN" dirty="0"/>
          </a:p>
        </p:txBody>
      </p:sp>
      <p:sp>
        <p:nvSpPr>
          <p:cNvPr id="16" name="文本框 15"/>
          <p:cNvSpPr txBox="1"/>
          <p:nvPr/>
        </p:nvSpPr>
        <p:spPr>
          <a:xfrm>
            <a:off x="6191075" y="3508576"/>
            <a:ext cx="113204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New x: 18</a:t>
            </a:r>
          </a:p>
          <a:p>
            <a:r>
              <a:rPr lang="en-US" altLang="zh-CN" dirty="0"/>
              <a:t>Result: 18</a:t>
            </a:r>
            <a:endParaRPr lang="zh-CN" altLang="en-US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1701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</p:bldLst>
  </p:timing>
</p:sld>
</file>

<file path=ppt/theme/theme1.xml><?xml version="1.0" encoding="utf-8"?>
<a:theme xmlns:a="http://schemas.openxmlformats.org/drawingml/2006/main" name="2016-VI主题-蓝">
  <a:themeElements>
    <a:clrScheme name="VI蓝色版">
      <a:dk1>
        <a:srgbClr val="000000"/>
      </a:dk1>
      <a:lt1>
        <a:srgbClr val="FFFFFF"/>
      </a:lt1>
      <a:dk2>
        <a:srgbClr val="BD9F68"/>
      </a:dk2>
      <a:lt2>
        <a:srgbClr val="B5B5B6"/>
      </a:lt2>
      <a:accent1>
        <a:srgbClr val="004098"/>
      </a:accent1>
      <a:accent2>
        <a:srgbClr val="0086D1"/>
      </a:accent2>
      <a:accent3>
        <a:srgbClr val="338D27"/>
      </a:accent3>
      <a:accent4>
        <a:srgbClr val="00514E"/>
      </a:accent4>
      <a:accent5>
        <a:srgbClr val="FDD000"/>
      </a:accent5>
      <a:accent6>
        <a:srgbClr val="F08300"/>
      </a:accent6>
      <a:hlink>
        <a:srgbClr val="B5B5B6"/>
      </a:hlink>
      <a:folHlink>
        <a:srgbClr val="BD9F68"/>
      </a:folHlink>
    </a:clrScheme>
    <a:fontScheme name="自定义 7">
      <a:majorFont>
        <a:latin typeface="等线"/>
        <a:ea typeface="等线"/>
        <a:cs typeface=""/>
      </a:majorFont>
      <a:minorFont>
        <a:latin typeface="等线 Light"/>
        <a:ea typeface="等线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2016-VI主题-蓝" id="{1B918C6D-2D61-4306-88BA-3CA31BAAF13F}" vid="{A734D909-B61D-48C4-8B37-4CE497344009}"/>
    </a:ext>
  </a:extLst>
</a:theme>
</file>

<file path=ppt/theme/theme2.xml><?xml version="1.0" encoding="utf-8"?>
<a:theme xmlns:a="http://schemas.openxmlformats.org/drawingml/2006/main" name="1_2016-VI主题-蓝">
  <a:themeElements>
    <a:clrScheme name="VI蓝色版">
      <a:dk1>
        <a:srgbClr val="000000"/>
      </a:dk1>
      <a:lt1>
        <a:srgbClr val="FFFFFF"/>
      </a:lt1>
      <a:dk2>
        <a:srgbClr val="BD9F68"/>
      </a:dk2>
      <a:lt2>
        <a:srgbClr val="B5B5B6"/>
      </a:lt2>
      <a:accent1>
        <a:srgbClr val="004098"/>
      </a:accent1>
      <a:accent2>
        <a:srgbClr val="0086D1"/>
      </a:accent2>
      <a:accent3>
        <a:srgbClr val="338D27"/>
      </a:accent3>
      <a:accent4>
        <a:srgbClr val="00514E"/>
      </a:accent4>
      <a:accent5>
        <a:srgbClr val="FDD000"/>
      </a:accent5>
      <a:accent6>
        <a:srgbClr val="F08300"/>
      </a:accent6>
      <a:hlink>
        <a:srgbClr val="B5B5B6"/>
      </a:hlink>
      <a:folHlink>
        <a:srgbClr val="BD9F68"/>
      </a:folHlink>
    </a:clrScheme>
    <a:fontScheme name="自定义 7">
      <a:majorFont>
        <a:latin typeface="等线"/>
        <a:ea typeface="等线"/>
        <a:cs typeface=""/>
      </a:majorFont>
      <a:minorFont>
        <a:latin typeface="等线 Light"/>
        <a:ea typeface="等线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2016-VI主题-蓝" id="{1B918C6D-2D61-4306-88BA-3CA31BAAF13F}" vid="{A734D909-B61D-48C4-8B37-4CE497344009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2016-VI主题-蓝</Template>
  <TotalTime>1680</TotalTime>
  <Words>616</Words>
  <Application>Microsoft Office PowerPoint</Application>
  <PresentationFormat>全屏显示(4:3)</PresentationFormat>
  <Paragraphs>119</Paragraphs>
  <Slides>21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21</vt:i4>
      </vt:variant>
    </vt:vector>
  </HeadingPairs>
  <TitlesOfParts>
    <vt:vector size="28" baseType="lpstr">
      <vt:lpstr>等线</vt:lpstr>
      <vt:lpstr>等线 Light</vt:lpstr>
      <vt:lpstr>微软雅黑</vt:lpstr>
      <vt:lpstr>Arial</vt:lpstr>
      <vt:lpstr>Calibri</vt:lpstr>
      <vt:lpstr>2016-VI主题-蓝</vt:lpstr>
      <vt:lpstr>1_2016-VI主题-蓝</vt:lpstr>
      <vt:lpstr>AlphaGo: The New Dominator of Go</vt:lpstr>
      <vt:lpstr>Header</vt:lpstr>
      <vt:lpstr>PowerPoint 演示文稿</vt:lpstr>
      <vt:lpstr>Resume</vt:lpstr>
      <vt:lpstr>Splendid Records</vt:lpstr>
      <vt:lpstr>PowerPoint 演示文稿</vt:lpstr>
      <vt:lpstr>Prerequisite</vt:lpstr>
      <vt:lpstr>What is Machine Learning?</vt:lpstr>
      <vt:lpstr>An Example For Machine Learning</vt:lpstr>
      <vt:lpstr>Neural Networks</vt:lpstr>
      <vt:lpstr>Deep Learning</vt:lpstr>
      <vt:lpstr>PowerPoint 演示文稿</vt:lpstr>
      <vt:lpstr>Go is difficult!</vt:lpstr>
      <vt:lpstr>AlphaGo </vt:lpstr>
      <vt:lpstr>An example about how AlphaGo works</vt:lpstr>
      <vt:lpstr>An example about how AlphaGo works</vt:lpstr>
      <vt:lpstr>An example about how AlphaGo works</vt:lpstr>
      <vt:lpstr>PowerPoint 演示文稿</vt:lpstr>
      <vt:lpstr>Unbeatable features</vt:lpstr>
      <vt:lpstr>The Bright Future</vt:lpstr>
      <vt:lpstr>Thanks！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沈小丹</dc:creator>
  <cp:lastModifiedBy>Xu Li</cp:lastModifiedBy>
  <cp:revision>133</cp:revision>
  <dcterms:created xsi:type="dcterms:W3CDTF">2016-04-20T02:59:17Z</dcterms:created>
  <dcterms:modified xsi:type="dcterms:W3CDTF">2017-06-06T03:04:32Z</dcterms:modified>
</cp:coreProperties>
</file>